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0" r:id="rId7"/>
    <p:sldId id="265" r:id="rId8"/>
    <p:sldId id="266" r:id="rId9"/>
    <p:sldId id="294" r:id="rId10"/>
    <p:sldId id="295" r:id="rId11"/>
    <p:sldId id="267" r:id="rId12"/>
    <p:sldId id="271" r:id="rId13"/>
    <p:sldId id="289" r:id="rId14"/>
    <p:sldId id="285" r:id="rId15"/>
    <p:sldId id="283" r:id="rId16"/>
    <p:sldId id="287" r:id="rId17"/>
    <p:sldId id="290" r:id="rId18"/>
    <p:sldId id="292" r:id="rId19"/>
    <p:sldId id="291" r:id="rId20"/>
    <p:sldId id="279" r:id="rId21"/>
    <p:sldId id="286" r:id="rId22"/>
    <p:sldId id="284" r:id="rId23"/>
    <p:sldId id="280" r:id="rId24"/>
    <p:sldId id="281" r:id="rId25"/>
    <p:sldId id="277" r:id="rId26"/>
    <p:sldId id="270" r:id="rId27"/>
    <p:sldId id="273" r:id="rId28"/>
    <p:sldId id="274" r:id="rId29"/>
    <p:sldId id="272" r:id="rId30"/>
    <p:sldId id="269" r:id="rId31"/>
    <p:sldId id="268" r:id="rId32"/>
    <p:sldId id="262" r:id="rId33"/>
    <p:sldId id="263" r:id="rId34"/>
    <p:sldId id="264" r:id="rId35"/>
    <p:sldId id="275" r:id="rId36"/>
    <p:sldId id="276" r:id="rId37"/>
    <p:sldId id="293" r:id="rId3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DDB3"/>
    <a:srgbClr val="30EA4B"/>
    <a:srgbClr val="0F961E"/>
    <a:srgbClr val="E6E6E6"/>
    <a:srgbClr val="927F61"/>
    <a:srgbClr val="FF3F3F"/>
    <a:srgbClr val="FBF62A"/>
    <a:srgbClr val="FF8989"/>
    <a:srgbClr val="054008"/>
    <a:srgbClr val="0AB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25" autoAdjust="0"/>
    <p:restoredTop sz="94660"/>
  </p:normalViewPr>
  <p:slideViewPr>
    <p:cSldViewPr snapToGrid="0">
      <p:cViewPr>
        <p:scale>
          <a:sx n="75" d="100"/>
          <a:sy n="75" d="100"/>
        </p:scale>
        <p:origin x="213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hdphoto3.wdp>
</file>

<file path=ppt/media/image1.jpg>
</file>

<file path=ppt/media/image10.jpeg>
</file>

<file path=ppt/media/image11.png>
</file>

<file path=ppt/media/image12.png>
</file>

<file path=ppt/media/image13.jpe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8DC48-F199-CFCB-F3D2-2FC0B6040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50365-AAC2-2AD6-0C46-522D521BD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C7308-8BAF-7183-8383-E405C944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8EAE6-BFDF-BE02-A08D-1525AD950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8B767-8A7E-2270-B3A5-809ADB564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334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AAF8-2E9B-B910-DC05-086327377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0F49B9-2D5D-78D3-06F1-29669A666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23CB6-0248-6520-C662-E8204501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9D1C1-2158-016C-F786-DA58EC424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EBE9D-F345-EA58-3AEC-9E85CB2E2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042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64C9EA-77DB-D398-80EA-0886B524B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28758-113B-EC0B-7126-568F0C73D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E9594-4080-4616-58DA-70EFDA897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836C1-D5A4-0283-7864-725E5BC86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7D0AF-0BF6-23DB-9B91-34022DF97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555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4851-5DB7-57C9-191F-88695A8B6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D9B5F-D866-459C-74FC-6BD76EABF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5A657-4FC0-6E7E-CD38-CF4D4F12E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47554-77DF-4B0A-22D5-DD6D14EB4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012C7-B0AF-CB42-DB4A-70351AB91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698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245F3-C8DA-0FDC-2A60-B196A2E63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427B-9E5C-13F1-C4E4-283B46A39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66AE2-A7AD-EE4D-654F-8AD21D513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E6355-5875-1A4D-9521-EE5F6EFFD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9C3D0-F473-C637-7FAB-B438E704A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000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C7540-CB76-1836-3F3A-A46CC3F39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1D6CD-5C8E-03AA-7225-AC49B34A49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F01479-68C4-3D2E-FD5E-2680C4DE6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BD4D49-BCF2-F421-277C-62435273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AA327-7A2A-7B5D-5EA8-6D90C3836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14432D-2816-8192-3076-2205BA40C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0825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8D854-EA59-30A5-8754-50BAFB7C6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90E5B-FDB3-B858-A93C-136441AE3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F75F68-059B-E9B1-F739-A42A86512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F128C3-1A3B-71E2-803C-9A8054816C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49A273-1144-3191-388D-90E67F8F4D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5F1151-795F-FF37-B09B-B7E5C826D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EFC3CD-3482-6583-D032-BF765B003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1E9250-F9B9-B05E-98B3-6323EDC72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3699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F472A-A6B2-8652-529E-6EF217D67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AF10EE-C80B-398F-D3CA-DFFBA8786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BB1D9-60CA-62C7-0400-70FB0881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AA5A12-E50C-F14A-45F5-C50A7DA42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465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86EFE7D8-E814-AE29-A9DC-DD795CC113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541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34C23-4CBC-6012-25ED-A496F9352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8FCA5-493B-5017-028F-3E6872E2A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FF6B18-137A-C905-71A6-491D79189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B55C9-6500-78B7-750F-CB322643E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9E7E0-F4E6-6AE7-E3C8-F41FACAD0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DDCDE-A194-C8A9-A4EF-EB89CA907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593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40D68-4761-C427-74FF-803EC2223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1C6FC3-2495-4EF5-46A7-B8507720E4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2E478B-2556-2423-228E-62EB2ECC3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2AE1F-8966-A638-CABB-F3F20F696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0E5A9-1139-02EA-4003-E9CA74792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55D0B-330E-1D78-0519-E8CF0969F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85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7BA4F5-8F0F-3DC6-AD80-84C997BE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4F96-FC47-6BE7-62C5-9BE0784A0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59763-31CE-8D40-8B14-2A8BA6A15F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F7A61-69C6-D6AA-936E-75B7D4FFE4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8772B-3F13-183C-3A4B-781FFD5B6C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285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3.wdp"/><Relationship Id="rId7" Type="http://schemas.openxmlformats.org/officeDocument/2006/relationships/image" Target="../media/image5.jpeg"/><Relationship Id="rId12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26.png"/><Relationship Id="rId5" Type="http://schemas.openxmlformats.org/officeDocument/2006/relationships/image" Target="../media/image8.png"/><Relationship Id="rId10" Type="http://schemas.openxmlformats.org/officeDocument/2006/relationships/image" Target="../media/image24.jpeg"/><Relationship Id="rId4" Type="http://schemas.openxmlformats.org/officeDocument/2006/relationships/image" Target="../media/image7.png"/><Relationship Id="rId9" Type="http://schemas.openxmlformats.org/officeDocument/2006/relationships/image" Target="../media/image3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678BE7AF-40F6-5031-50F4-F6D46FB7F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496" y="0"/>
            <a:ext cx="48470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73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0564692-73C9-9204-3277-8A1D83274A61}"/>
              </a:ext>
            </a:extLst>
          </p:cNvPr>
          <p:cNvSpPr/>
          <p:nvPr/>
        </p:nvSpPr>
        <p:spPr>
          <a:xfrm>
            <a:off x="0" y="-1"/>
            <a:ext cx="12451224" cy="7007552"/>
          </a:xfrm>
          <a:prstGeom prst="rect">
            <a:avLst/>
          </a:prstGeom>
          <a:solidFill>
            <a:srgbClr val="EADDB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3359E-C9E5-0CDC-B05D-F76D48FDFD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" t="654" r="825" b="1"/>
          <a:stretch/>
        </p:blipFill>
        <p:spPr>
          <a:xfrm>
            <a:off x="2926223" y="194417"/>
            <a:ext cx="6751177" cy="6813134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699CBA4-79D8-21CB-F8FA-819683CD3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38200" y="8213725"/>
            <a:ext cx="10515600" cy="1325563"/>
          </a:xfrm>
        </p:spPr>
        <p:txBody>
          <a:bodyPr/>
          <a:lstStyle/>
          <a:p>
            <a:r>
              <a:rPr lang="en-US" altLang="zh-CN" dirty="0"/>
              <a:t>42% vs 22%</a:t>
            </a:r>
            <a:endParaRPr lang="zh-CN" alt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2EE7EC-DD8F-0801-CB3E-A1A2A2F0C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38200" y="9674225"/>
            <a:ext cx="10515600" cy="4351338"/>
          </a:xfrm>
        </p:spPr>
        <p:txBody>
          <a:bodyPr/>
          <a:lstStyle/>
          <a:p>
            <a:r>
              <a:rPr lang="en-US" altLang="zh-CN" dirty="0"/>
              <a:t>IL college graduates in computing are 22% Black or Latino despite being 42% of all IL high school graduates</a:t>
            </a:r>
          </a:p>
          <a:p>
            <a:endParaRPr lang="zh-CN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E30800-D24F-E170-3759-9EC6FE8AEBD0}"/>
              </a:ext>
            </a:extLst>
          </p:cNvPr>
          <p:cNvSpPr txBox="1"/>
          <p:nvPr/>
        </p:nvSpPr>
        <p:spPr>
          <a:xfrm>
            <a:off x="429149" y="1405135"/>
            <a:ext cx="36332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Bauer Bodoni Std Black" panose="02070903080706020303" pitchFamily="18" charset="0"/>
              </a:rPr>
              <a:t>42% 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high school graduates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are Black and Latino</a:t>
            </a:r>
          </a:p>
          <a:p>
            <a:endParaRPr lang="zh-CN" altLang="en-US" sz="1600" dirty="0">
              <a:latin typeface="Bauer Bodoni Std Black" panose="02070903080706020303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6B9F78-4A54-BF61-F4C8-026A1F94BF43}"/>
              </a:ext>
            </a:extLst>
          </p:cNvPr>
          <p:cNvSpPr txBox="1"/>
          <p:nvPr/>
        </p:nvSpPr>
        <p:spPr>
          <a:xfrm>
            <a:off x="10205460" y="1316235"/>
            <a:ext cx="36332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Bauer Bodoni Std Black" panose="02070903080706020303" pitchFamily="18" charset="0"/>
              </a:rPr>
              <a:t>22%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graduates in computing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are Black and Latino</a:t>
            </a:r>
          </a:p>
          <a:p>
            <a:endParaRPr lang="zh-CN" altLang="en-US" sz="1600" dirty="0">
              <a:latin typeface="Bauer Bodoni Std Black" panose="02070903080706020303" pitchFamily="18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C039EBA-ABD1-0E04-AE1E-72E58A997ACE}"/>
              </a:ext>
            </a:extLst>
          </p:cNvPr>
          <p:cNvSpPr/>
          <p:nvPr/>
        </p:nvSpPr>
        <p:spPr>
          <a:xfrm>
            <a:off x="2854460" y="3258122"/>
            <a:ext cx="2999217" cy="2293980"/>
          </a:xfrm>
          <a:custGeom>
            <a:avLst/>
            <a:gdLst>
              <a:gd name="connsiteX0" fmla="*/ 241165 w 2999217"/>
              <a:gd name="connsiteY0" fmla="*/ 404241 h 2293980"/>
              <a:gd name="connsiteX1" fmla="*/ 298315 w 2999217"/>
              <a:gd name="connsiteY1" fmla="*/ 347091 h 2293980"/>
              <a:gd name="connsiteX2" fmla="*/ 431665 w 2999217"/>
              <a:gd name="connsiteY2" fmla="*/ 266128 h 2293980"/>
              <a:gd name="connsiteX3" fmla="*/ 603115 w 2999217"/>
              <a:gd name="connsiteY3" fmla="*/ 275653 h 2293980"/>
              <a:gd name="connsiteX4" fmla="*/ 636453 w 2999217"/>
              <a:gd name="connsiteY4" fmla="*/ 247078 h 2293980"/>
              <a:gd name="connsiteX5" fmla="*/ 745990 w 2999217"/>
              <a:gd name="connsiteY5" fmla="*/ 189928 h 2293980"/>
              <a:gd name="connsiteX6" fmla="*/ 860290 w 2999217"/>
              <a:gd name="connsiteY6" fmla="*/ 180403 h 2293980"/>
              <a:gd name="connsiteX7" fmla="*/ 993640 w 2999217"/>
              <a:gd name="connsiteY7" fmla="*/ 237553 h 2293980"/>
              <a:gd name="connsiteX8" fmla="*/ 1012690 w 2999217"/>
              <a:gd name="connsiteY8" fmla="*/ 270891 h 2293980"/>
              <a:gd name="connsiteX9" fmla="*/ 1050790 w 2999217"/>
              <a:gd name="connsiteY9" fmla="*/ 175641 h 2293980"/>
              <a:gd name="connsiteX10" fmla="*/ 1165090 w 2999217"/>
              <a:gd name="connsiteY10" fmla="*/ 80391 h 2293980"/>
              <a:gd name="connsiteX11" fmla="*/ 1298440 w 2999217"/>
              <a:gd name="connsiteY11" fmla="*/ 56578 h 2293980"/>
              <a:gd name="connsiteX12" fmla="*/ 1441315 w 2999217"/>
              <a:gd name="connsiteY12" fmla="*/ 89916 h 2293980"/>
              <a:gd name="connsiteX13" fmla="*/ 1536565 w 2999217"/>
              <a:gd name="connsiteY13" fmla="*/ 208978 h 2293980"/>
              <a:gd name="connsiteX14" fmla="*/ 1569903 w 2999217"/>
              <a:gd name="connsiteY14" fmla="*/ 104203 h 2293980"/>
              <a:gd name="connsiteX15" fmla="*/ 1612765 w 2999217"/>
              <a:gd name="connsiteY15" fmla="*/ 51816 h 2293980"/>
              <a:gd name="connsiteX16" fmla="*/ 1736590 w 2999217"/>
              <a:gd name="connsiteY16" fmla="*/ 4191 h 2293980"/>
              <a:gd name="connsiteX17" fmla="*/ 1908040 w 2999217"/>
              <a:gd name="connsiteY17" fmla="*/ 13716 h 2293980"/>
              <a:gd name="connsiteX18" fmla="*/ 2012815 w 2999217"/>
              <a:gd name="connsiteY18" fmla="*/ 104203 h 2293980"/>
              <a:gd name="connsiteX19" fmla="*/ 2065203 w 2999217"/>
              <a:gd name="connsiteY19" fmla="*/ 204216 h 2293980"/>
              <a:gd name="connsiteX20" fmla="*/ 2103303 w 2999217"/>
              <a:gd name="connsiteY20" fmla="*/ 132778 h 2293980"/>
              <a:gd name="connsiteX21" fmla="*/ 2241415 w 2999217"/>
              <a:gd name="connsiteY21" fmla="*/ 104203 h 2293980"/>
              <a:gd name="connsiteX22" fmla="*/ 2379528 w 2999217"/>
              <a:gd name="connsiteY22" fmla="*/ 156591 h 2293980"/>
              <a:gd name="connsiteX23" fmla="*/ 2450965 w 2999217"/>
              <a:gd name="connsiteY23" fmla="*/ 232791 h 2293980"/>
              <a:gd name="connsiteX24" fmla="*/ 2465253 w 2999217"/>
              <a:gd name="connsiteY24" fmla="*/ 289941 h 2293980"/>
              <a:gd name="connsiteX25" fmla="*/ 2522403 w 2999217"/>
              <a:gd name="connsiteY25" fmla="*/ 237553 h 2293980"/>
              <a:gd name="connsiteX26" fmla="*/ 2603365 w 2999217"/>
              <a:gd name="connsiteY26" fmla="*/ 261366 h 2293980"/>
              <a:gd name="connsiteX27" fmla="*/ 2698615 w 2999217"/>
              <a:gd name="connsiteY27" fmla="*/ 318516 h 2293980"/>
              <a:gd name="connsiteX28" fmla="*/ 2731953 w 2999217"/>
              <a:gd name="connsiteY28" fmla="*/ 385191 h 2293980"/>
              <a:gd name="connsiteX29" fmla="*/ 2774815 w 2999217"/>
              <a:gd name="connsiteY29" fmla="*/ 389953 h 2293980"/>
              <a:gd name="connsiteX30" fmla="*/ 2803390 w 2999217"/>
              <a:gd name="connsiteY30" fmla="*/ 447103 h 2293980"/>
              <a:gd name="connsiteX31" fmla="*/ 2836728 w 2999217"/>
              <a:gd name="connsiteY31" fmla="*/ 713803 h 2293980"/>
              <a:gd name="connsiteX32" fmla="*/ 2955790 w 2999217"/>
              <a:gd name="connsiteY32" fmla="*/ 1871091 h 2293980"/>
              <a:gd name="connsiteX33" fmla="*/ 2989128 w 2999217"/>
              <a:gd name="connsiteY33" fmla="*/ 2275903 h 2293980"/>
              <a:gd name="connsiteX34" fmla="*/ 2789103 w 2999217"/>
              <a:gd name="connsiteY34" fmla="*/ 2218753 h 2293980"/>
              <a:gd name="connsiteX35" fmla="*/ 1455603 w 2999217"/>
              <a:gd name="connsiteY35" fmla="*/ 2175891 h 2293980"/>
              <a:gd name="connsiteX36" fmla="*/ 579303 w 2999217"/>
              <a:gd name="connsiteY36" fmla="*/ 1942528 h 2293980"/>
              <a:gd name="connsiteX37" fmla="*/ 150678 w 2999217"/>
              <a:gd name="connsiteY37" fmla="*/ 1880616 h 2293980"/>
              <a:gd name="connsiteX38" fmla="*/ 17328 w 2999217"/>
              <a:gd name="connsiteY38" fmla="*/ 980503 h 2293980"/>
              <a:gd name="connsiteX39" fmla="*/ 7803 w 2999217"/>
              <a:gd name="connsiteY39" fmla="*/ 985266 h 2293980"/>
              <a:gd name="connsiteX40" fmla="*/ 74478 w 2999217"/>
              <a:gd name="connsiteY40" fmla="*/ 928116 h 2293980"/>
              <a:gd name="connsiteX41" fmla="*/ 241165 w 2999217"/>
              <a:gd name="connsiteY41" fmla="*/ 404241 h 22939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999217" h="2293980">
                <a:moveTo>
                  <a:pt x="241165" y="404241"/>
                </a:moveTo>
                <a:cubicBezTo>
                  <a:pt x="278471" y="307404"/>
                  <a:pt x="266565" y="370110"/>
                  <a:pt x="298315" y="347091"/>
                </a:cubicBezTo>
                <a:cubicBezTo>
                  <a:pt x="330065" y="324072"/>
                  <a:pt x="380865" y="278034"/>
                  <a:pt x="431665" y="266128"/>
                </a:cubicBezTo>
                <a:cubicBezTo>
                  <a:pt x="482465" y="254222"/>
                  <a:pt x="568984" y="278828"/>
                  <a:pt x="603115" y="275653"/>
                </a:cubicBezTo>
                <a:cubicBezTo>
                  <a:pt x="637246" y="272478"/>
                  <a:pt x="612641" y="261365"/>
                  <a:pt x="636453" y="247078"/>
                </a:cubicBezTo>
                <a:cubicBezTo>
                  <a:pt x="660265" y="232791"/>
                  <a:pt x="708684" y="201040"/>
                  <a:pt x="745990" y="189928"/>
                </a:cubicBezTo>
                <a:cubicBezTo>
                  <a:pt x="783296" y="178816"/>
                  <a:pt x="819015" y="172466"/>
                  <a:pt x="860290" y="180403"/>
                </a:cubicBezTo>
                <a:cubicBezTo>
                  <a:pt x="901565" y="188340"/>
                  <a:pt x="968240" y="222472"/>
                  <a:pt x="993640" y="237553"/>
                </a:cubicBezTo>
                <a:cubicBezTo>
                  <a:pt x="1019040" y="252634"/>
                  <a:pt x="1003165" y="281210"/>
                  <a:pt x="1012690" y="270891"/>
                </a:cubicBezTo>
                <a:cubicBezTo>
                  <a:pt x="1022215" y="260572"/>
                  <a:pt x="1025390" y="207391"/>
                  <a:pt x="1050790" y="175641"/>
                </a:cubicBezTo>
                <a:cubicBezTo>
                  <a:pt x="1076190" y="143891"/>
                  <a:pt x="1123815" y="100235"/>
                  <a:pt x="1165090" y="80391"/>
                </a:cubicBezTo>
                <a:cubicBezTo>
                  <a:pt x="1206365" y="60547"/>
                  <a:pt x="1252403" y="54991"/>
                  <a:pt x="1298440" y="56578"/>
                </a:cubicBezTo>
                <a:cubicBezTo>
                  <a:pt x="1344477" y="58165"/>
                  <a:pt x="1401628" y="64516"/>
                  <a:pt x="1441315" y="89916"/>
                </a:cubicBezTo>
                <a:cubicBezTo>
                  <a:pt x="1481003" y="115316"/>
                  <a:pt x="1515134" y="206597"/>
                  <a:pt x="1536565" y="208978"/>
                </a:cubicBezTo>
                <a:cubicBezTo>
                  <a:pt x="1557996" y="211359"/>
                  <a:pt x="1557203" y="130397"/>
                  <a:pt x="1569903" y="104203"/>
                </a:cubicBezTo>
                <a:cubicBezTo>
                  <a:pt x="1582603" y="78009"/>
                  <a:pt x="1584984" y="68485"/>
                  <a:pt x="1612765" y="51816"/>
                </a:cubicBezTo>
                <a:cubicBezTo>
                  <a:pt x="1640546" y="35147"/>
                  <a:pt x="1687377" y="10541"/>
                  <a:pt x="1736590" y="4191"/>
                </a:cubicBezTo>
                <a:cubicBezTo>
                  <a:pt x="1785803" y="-2159"/>
                  <a:pt x="1862003" y="-2953"/>
                  <a:pt x="1908040" y="13716"/>
                </a:cubicBezTo>
                <a:cubicBezTo>
                  <a:pt x="1954078" y="30385"/>
                  <a:pt x="1986621" y="72453"/>
                  <a:pt x="2012815" y="104203"/>
                </a:cubicBezTo>
                <a:cubicBezTo>
                  <a:pt x="2039009" y="135953"/>
                  <a:pt x="2050122" y="199453"/>
                  <a:pt x="2065203" y="204216"/>
                </a:cubicBezTo>
                <a:cubicBezTo>
                  <a:pt x="2080284" y="208978"/>
                  <a:pt x="2073934" y="149447"/>
                  <a:pt x="2103303" y="132778"/>
                </a:cubicBezTo>
                <a:cubicBezTo>
                  <a:pt x="2132672" y="116109"/>
                  <a:pt x="2195378" y="100234"/>
                  <a:pt x="2241415" y="104203"/>
                </a:cubicBezTo>
                <a:cubicBezTo>
                  <a:pt x="2287453" y="108172"/>
                  <a:pt x="2344603" y="135160"/>
                  <a:pt x="2379528" y="156591"/>
                </a:cubicBezTo>
                <a:cubicBezTo>
                  <a:pt x="2414453" y="178022"/>
                  <a:pt x="2436677" y="210566"/>
                  <a:pt x="2450965" y="232791"/>
                </a:cubicBezTo>
                <a:cubicBezTo>
                  <a:pt x="2465253" y="255016"/>
                  <a:pt x="2453347" y="289147"/>
                  <a:pt x="2465253" y="289941"/>
                </a:cubicBezTo>
                <a:cubicBezTo>
                  <a:pt x="2477159" y="290735"/>
                  <a:pt x="2499384" y="242315"/>
                  <a:pt x="2522403" y="237553"/>
                </a:cubicBezTo>
                <a:cubicBezTo>
                  <a:pt x="2545422" y="232790"/>
                  <a:pt x="2573996" y="247872"/>
                  <a:pt x="2603365" y="261366"/>
                </a:cubicBezTo>
                <a:cubicBezTo>
                  <a:pt x="2632734" y="274860"/>
                  <a:pt x="2677184" y="297879"/>
                  <a:pt x="2698615" y="318516"/>
                </a:cubicBezTo>
                <a:cubicBezTo>
                  <a:pt x="2720046" y="339153"/>
                  <a:pt x="2719253" y="373285"/>
                  <a:pt x="2731953" y="385191"/>
                </a:cubicBezTo>
                <a:cubicBezTo>
                  <a:pt x="2744653" y="397097"/>
                  <a:pt x="2762909" y="379634"/>
                  <a:pt x="2774815" y="389953"/>
                </a:cubicBezTo>
                <a:cubicBezTo>
                  <a:pt x="2786721" y="400272"/>
                  <a:pt x="2793071" y="393128"/>
                  <a:pt x="2803390" y="447103"/>
                </a:cubicBezTo>
                <a:cubicBezTo>
                  <a:pt x="2813709" y="501078"/>
                  <a:pt x="2811328" y="476472"/>
                  <a:pt x="2836728" y="713803"/>
                </a:cubicBezTo>
                <a:cubicBezTo>
                  <a:pt x="2862128" y="951134"/>
                  <a:pt x="2930390" y="1610741"/>
                  <a:pt x="2955790" y="1871091"/>
                </a:cubicBezTo>
                <a:cubicBezTo>
                  <a:pt x="2981190" y="2131441"/>
                  <a:pt x="3016909" y="2217959"/>
                  <a:pt x="2989128" y="2275903"/>
                </a:cubicBezTo>
                <a:cubicBezTo>
                  <a:pt x="2961347" y="2333847"/>
                  <a:pt x="3044690" y="2235422"/>
                  <a:pt x="2789103" y="2218753"/>
                </a:cubicBezTo>
                <a:cubicBezTo>
                  <a:pt x="2533516" y="2202084"/>
                  <a:pt x="1823903" y="2221929"/>
                  <a:pt x="1455603" y="2175891"/>
                </a:cubicBezTo>
                <a:cubicBezTo>
                  <a:pt x="1087303" y="2129854"/>
                  <a:pt x="796790" y="1991740"/>
                  <a:pt x="579303" y="1942528"/>
                </a:cubicBezTo>
                <a:cubicBezTo>
                  <a:pt x="361816" y="1893316"/>
                  <a:pt x="244340" y="2040953"/>
                  <a:pt x="150678" y="1880616"/>
                </a:cubicBezTo>
                <a:cubicBezTo>
                  <a:pt x="57016" y="1720279"/>
                  <a:pt x="41140" y="1129728"/>
                  <a:pt x="17328" y="980503"/>
                </a:cubicBezTo>
                <a:cubicBezTo>
                  <a:pt x="-6484" y="831278"/>
                  <a:pt x="-1722" y="993997"/>
                  <a:pt x="7803" y="985266"/>
                </a:cubicBezTo>
                <a:cubicBezTo>
                  <a:pt x="17328" y="976535"/>
                  <a:pt x="33997" y="1024160"/>
                  <a:pt x="74478" y="928116"/>
                </a:cubicBezTo>
                <a:cubicBezTo>
                  <a:pt x="114959" y="832072"/>
                  <a:pt x="203859" y="501078"/>
                  <a:pt x="241165" y="404241"/>
                </a:cubicBezTo>
                <a:close/>
              </a:path>
            </a:pathLst>
          </a:custGeom>
          <a:solidFill>
            <a:schemeClr val="bg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8C952A-7EEA-5162-B032-8BBC9DBDF547}"/>
              </a:ext>
            </a:extLst>
          </p:cNvPr>
          <p:cNvSpPr txBox="1"/>
          <p:nvPr/>
        </p:nvSpPr>
        <p:spPr>
          <a:xfrm>
            <a:off x="9880600" y="6514068"/>
            <a:ext cx="746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0" i="0" dirty="0" err="1">
                <a:solidFill>
                  <a:srgbClr val="FFFFFF"/>
                </a:solidFill>
                <a:effectLst/>
                <a:latin typeface="Proxima Nova"/>
              </a:rPr>
              <a:t>Jaredé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Proxima Nova"/>
              </a:rPr>
              <a:t> on flicker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C18D36-5843-248F-AC04-7DF3D82CC127}"/>
              </a:ext>
            </a:extLst>
          </p:cNvPr>
          <p:cNvSpPr txBox="1"/>
          <p:nvPr/>
        </p:nvSpPr>
        <p:spPr>
          <a:xfrm>
            <a:off x="4134140" y="1202134"/>
            <a:ext cx="1403060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100%</a:t>
            </a:r>
            <a:endParaRPr lang="en-US" altLang="zh-CN" sz="12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endParaRPr lang="zh-CN" altLang="en-US" sz="105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552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CE06-367A-72DF-630A-AB739C86F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9000+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8AF6B-6B4B-1172-4933-2E4E3245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Chicago needs to ensure 9100 more Black and Latino 8</a:t>
            </a:r>
            <a:r>
              <a:rPr lang="en-US" altLang="zh-CN" baseline="30000" dirty="0"/>
              <a:t>th</a:t>
            </a:r>
            <a:r>
              <a:rPr lang="en-US" altLang="zh-CN" dirty="0"/>
              <a:t> graders meet math proficiency standard meet math proficiency standard to close the gap</a:t>
            </a:r>
          </a:p>
          <a:p>
            <a:endParaRPr lang="zh-CN" altLang="en-US" dirty="0"/>
          </a:p>
        </p:txBody>
      </p:sp>
      <p:pic>
        <p:nvPicPr>
          <p:cNvPr id="4" name="Picture 2" descr="Chicago Skyline Soundwave Art City scape Photography of image 1">
            <a:extLst>
              <a:ext uri="{FF2B5EF4-FFF2-40B4-BE49-F238E27FC236}">
                <a16:creationId xmlns:a16="http://schemas.microsoft.com/office/drawing/2014/main" id="{8885F4EE-DA1C-3806-E4DC-5B653A5A1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76016" y="7318375"/>
            <a:ext cx="7562850" cy="604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B41A5D-A031-EECF-B7BE-309DF5B52E77}"/>
              </a:ext>
            </a:extLst>
          </p:cNvPr>
          <p:cNvSpPr/>
          <p:nvPr/>
        </p:nvSpPr>
        <p:spPr>
          <a:xfrm>
            <a:off x="5496043" y="-8348662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Picture 2" descr="Chicago Skyline Soundwave Art City scape Photography of image 1">
            <a:extLst>
              <a:ext uri="{FF2B5EF4-FFF2-40B4-BE49-F238E27FC236}">
                <a16:creationId xmlns:a16="http://schemas.microsoft.com/office/drawing/2014/main" id="{4309097B-52FD-DA63-9DBE-FCCFE0292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618" y="6492875"/>
            <a:ext cx="7562850" cy="604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picture containing text, sky, water, outdoor&#10;&#10;Description automatically generated">
            <a:extLst>
              <a:ext uri="{FF2B5EF4-FFF2-40B4-BE49-F238E27FC236}">
                <a16:creationId xmlns:a16="http://schemas.microsoft.com/office/drawing/2014/main" id="{1C3A0B66-01F0-268B-10FD-5D5C10781E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46000" y="0"/>
            <a:ext cx="12192000" cy="6858000"/>
          </a:xfrm>
          <a:prstGeom prst="rect">
            <a:avLst/>
          </a:prstGeom>
        </p:spPr>
      </p:pic>
      <p:pic>
        <p:nvPicPr>
          <p:cNvPr id="14" name="Picture 13" descr="A picture containing water, outdoor, nature, lake&#10;&#10;Description automatically generated">
            <a:extLst>
              <a:ext uri="{FF2B5EF4-FFF2-40B4-BE49-F238E27FC236}">
                <a16:creationId xmlns:a16="http://schemas.microsoft.com/office/drawing/2014/main" id="{135809DB-F233-A20B-37AA-E9C56BD9CC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0" y="0"/>
            <a:ext cx="12192000" cy="6858000"/>
          </a:xfrm>
          <a:prstGeom prst="rect">
            <a:avLst/>
          </a:prstGeom>
        </p:spPr>
      </p:pic>
      <p:pic>
        <p:nvPicPr>
          <p:cNvPr id="19" name="Picture 18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8BCBC0C0-6C17-800E-A6C3-4DC035DFB4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00" y="7173912"/>
            <a:ext cx="12192000" cy="6858000"/>
          </a:xfrm>
          <a:prstGeom prst="rect">
            <a:avLst/>
          </a:prstGeom>
        </p:spPr>
      </p:pic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67A6E56E-D70A-13DC-8064-FD348A0DE0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399610"/>
              </p:ext>
            </p:extLst>
          </p:nvPr>
        </p:nvGraphicFramePr>
        <p:xfrm>
          <a:off x="3367966" y="428943"/>
          <a:ext cx="3886200" cy="1173480"/>
        </p:xfrm>
        <a:graphic>
          <a:graphicData uri="http://schemas.openxmlformats.org/drawingml/2006/table">
            <a:tbl>
              <a:tblPr/>
              <a:tblGrid>
                <a:gridCol w="485775">
                  <a:extLst>
                    <a:ext uri="{9D8B030D-6E8A-4147-A177-3AD203B41FA5}">
                      <a16:colId xmlns:a16="http://schemas.microsoft.com/office/drawing/2014/main" val="3310143179"/>
                    </a:ext>
                  </a:extLst>
                </a:gridCol>
                <a:gridCol w="409575">
                  <a:extLst>
                    <a:ext uri="{9D8B030D-6E8A-4147-A177-3AD203B41FA5}">
                      <a16:colId xmlns:a16="http://schemas.microsoft.com/office/drawing/2014/main" val="35279540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8079824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1913192156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684611329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824053970"/>
                    </a:ext>
                  </a:extLst>
                </a:gridCol>
              </a:tblGrid>
              <a:tr h="180975">
                <a:tc gridSpan="6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8th grade math proficiency and above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40262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Race/Ethnic group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Population Size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Percent of Students Proficient or above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Where we are at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Where we need to be 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Total Gap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674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Black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9376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1406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5954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4547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14184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Hispanic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12500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3375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7938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4563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234997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White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2566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1437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93175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Asian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1023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726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dirty="0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213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2314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725" y="7632328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09475" y="7654413"/>
            <a:ext cx="12192000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112BA6-242E-657E-F35B-51F0AF23E74D}"/>
              </a:ext>
            </a:extLst>
          </p:cNvPr>
          <p:cNvSpPr/>
          <p:nvPr/>
        </p:nvSpPr>
        <p:spPr>
          <a:xfrm>
            <a:off x="5632450" y="1104900"/>
            <a:ext cx="552450" cy="63500"/>
          </a:xfrm>
          <a:custGeom>
            <a:avLst/>
            <a:gdLst>
              <a:gd name="connsiteX0" fmla="*/ 0 w 552450"/>
              <a:gd name="connsiteY0" fmla="*/ 0 h 63500"/>
              <a:gd name="connsiteX1" fmla="*/ 9525 w 552450"/>
              <a:gd name="connsiteY1" fmla="*/ 60325 h 63500"/>
              <a:gd name="connsiteX2" fmla="*/ 552450 w 552450"/>
              <a:gd name="connsiteY2" fmla="*/ 63500 h 63500"/>
              <a:gd name="connsiteX3" fmla="*/ 139700 w 552450"/>
              <a:gd name="connsiteY3" fmla="*/ 25400 h 63500"/>
              <a:gd name="connsiteX4" fmla="*/ 88900 w 552450"/>
              <a:gd name="connsiteY4" fmla="*/ 34925 h 63500"/>
              <a:gd name="connsiteX5" fmla="*/ 79375 w 552450"/>
              <a:gd name="connsiteY5" fmla="*/ 25400 h 63500"/>
              <a:gd name="connsiteX6" fmla="*/ 0 w 552450"/>
              <a:gd name="connsiteY6" fmla="*/ 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450" h="63500">
                <a:moveTo>
                  <a:pt x="0" y="0"/>
                </a:moveTo>
                <a:lnTo>
                  <a:pt x="9525" y="60325"/>
                </a:lnTo>
                <a:lnTo>
                  <a:pt x="552450" y="63500"/>
                </a:lnTo>
                <a:lnTo>
                  <a:pt x="139700" y="25400"/>
                </a:lnTo>
                <a:lnTo>
                  <a:pt x="88900" y="34925"/>
                </a:lnTo>
                <a:lnTo>
                  <a:pt x="79375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9B2A67-5659-8835-239A-90E5C12C73D5}"/>
              </a:ext>
            </a:extLst>
          </p:cNvPr>
          <p:cNvSpPr/>
          <p:nvPr/>
        </p:nvSpPr>
        <p:spPr>
          <a:xfrm>
            <a:off x="5651500" y="1304925"/>
            <a:ext cx="908050" cy="231775"/>
          </a:xfrm>
          <a:custGeom>
            <a:avLst/>
            <a:gdLst>
              <a:gd name="connsiteX0" fmla="*/ 0 w 908050"/>
              <a:gd name="connsiteY0" fmla="*/ 231775 h 231775"/>
              <a:gd name="connsiteX1" fmla="*/ 22225 w 908050"/>
              <a:gd name="connsiteY1" fmla="*/ 180975 h 231775"/>
              <a:gd name="connsiteX2" fmla="*/ 0 w 908050"/>
              <a:gd name="connsiteY2" fmla="*/ 111125 h 231775"/>
              <a:gd name="connsiteX3" fmla="*/ 0 w 908050"/>
              <a:gd name="connsiteY3" fmla="*/ 95250 h 231775"/>
              <a:gd name="connsiteX4" fmla="*/ 47625 w 908050"/>
              <a:gd name="connsiteY4" fmla="*/ 57150 h 231775"/>
              <a:gd name="connsiteX5" fmla="*/ 139700 w 908050"/>
              <a:gd name="connsiteY5" fmla="*/ 22225 h 231775"/>
              <a:gd name="connsiteX6" fmla="*/ 549275 w 908050"/>
              <a:gd name="connsiteY6" fmla="*/ 0 h 231775"/>
              <a:gd name="connsiteX7" fmla="*/ 835025 w 908050"/>
              <a:gd name="connsiteY7" fmla="*/ 0 h 231775"/>
              <a:gd name="connsiteX8" fmla="*/ 908050 w 908050"/>
              <a:gd name="connsiteY8" fmla="*/ 15875 h 231775"/>
              <a:gd name="connsiteX9" fmla="*/ 835025 w 908050"/>
              <a:gd name="connsiteY9" fmla="*/ 139700 h 231775"/>
              <a:gd name="connsiteX10" fmla="*/ 828675 w 908050"/>
              <a:gd name="connsiteY10" fmla="*/ 206375 h 231775"/>
              <a:gd name="connsiteX11" fmla="*/ 815975 w 908050"/>
              <a:gd name="connsiteY11" fmla="*/ 225425 h 231775"/>
              <a:gd name="connsiteX12" fmla="*/ 0 w 908050"/>
              <a:gd name="connsiteY12" fmla="*/ 231775 h 23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8050" h="231775">
                <a:moveTo>
                  <a:pt x="0" y="231775"/>
                </a:moveTo>
                <a:lnTo>
                  <a:pt x="22225" y="180975"/>
                </a:lnTo>
                <a:lnTo>
                  <a:pt x="0" y="111125"/>
                </a:lnTo>
                <a:lnTo>
                  <a:pt x="0" y="95250"/>
                </a:lnTo>
                <a:lnTo>
                  <a:pt x="47625" y="57150"/>
                </a:lnTo>
                <a:lnTo>
                  <a:pt x="139700" y="22225"/>
                </a:lnTo>
                <a:lnTo>
                  <a:pt x="549275" y="0"/>
                </a:lnTo>
                <a:lnTo>
                  <a:pt x="835025" y="0"/>
                </a:lnTo>
                <a:lnTo>
                  <a:pt x="908050" y="15875"/>
                </a:lnTo>
                <a:lnTo>
                  <a:pt x="835025" y="139700"/>
                </a:lnTo>
                <a:lnTo>
                  <a:pt x="828675" y="206375"/>
                </a:lnTo>
                <a:lnTo>
                  <a:pt x="815975" y="225425"/>
                </a:lnTo>
                <a:lnTo>
                  <a:pt x="0" y="231775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CDE2C5-DEE9-0D98-64EF-AEB48CEE2FD3}"/>
              </a:ext>
            </a:extLst>
          </p:cNvPr>
          <p:cNvSpPr/>
          <p:nvPr/>
        </p:nvSpPr>
        <p:spPr>
          <a:xfrm>
            <a:off x="5540375" y="1670050"/>
            <a:ext cx="1298575" cy="342900"/>
          </a:xfrm>
          <a:custGeom>
            <a:avLst/>
            <a:gdLst>
              <a:gd name="connsiteX0" fmla="*/ 92075 w 1298575"/>
              <a:gd name="connsiteY0" fmla="*/ 88900 h 342900"/>
              <a:gd name="connsiteX1" fmla="*/ 92075 w 1298575"/>
              <a:gd name="connsiteY1" fmla="*/ 184150 h 342900"/>
              <a:gd name="connsiteX2" fmla="*/ 0 w 1298575"/>
              <a:gd name="connsiteY2" fmla="*/ 295275 h 342900"/>
              <a:gd name="connsiteX3" fmla="*/ 133350 w 1298575"/>
              <a:gd name="connsiteY3" fmla="*/ 323850 h 342900"/>
              <a:gd name="connsiteX4" fmla="*/ 873125 w 1298575"/>
              <a:gd name="connsiteY4" fmla="*/ 336550 h 342900"/>
              <a:gd name="connsiteX5" fmla="*/ 993775 w 1298575"/>
              <a:gd name="connsiteY5" fmla="*/ 342900 h 342900"/>
              <a:gd name="connsiteX6" fmla="*/ 1162050 w 1298575"/>
              <a:gd name="connsiteY6" fmla="*/ 333375 h 342900"/>
              <a:gd name="connsiteX7" fmla="*/ 1127125 w 1298575"/>
              <a:gd name="connsiteY7" fmla="*/ 168275 h 342900"/>
              <a:gd name="connsiteX8" fmla="*/ 1298575 w 1298575"/>
              <a:gd name="connsiteY8" fmla="*/ 161925 h 342900"/>
              <a:gd name="connsiteX9" fmla="*/ 1298575 w 1298575"/>
              <a:gd name="connsiteY9" fmla="*/ 50800 h 342900"/>
              <a:gd name="connsiteX10" fmla="*/ 1231900 w 1298575"/>
              <a:gd name="connsiteY10" fmla="*/ 0 h 342900"/>
              <a:gd name="connsiteX11" fmla="*/ 377825 w 1298575"/>
              <a:gd name="connsiteY11" fmla="*/ 6350 h 342900"/>
              <a:gd name="connsiteX12" fmla="*/ 304800 w 1298575"/>
              <a:gd name="connsiteY12" fmla="*/ 22225 h 342900"/>
              <a:gd name="connsiteX13" fmla="*/ 234950 w 1298575"/>
              <a:gd name="connsiteY13" fmla="*/ 28575 h 342900"/>
              <a:gd name="connsiteX14" fmla="*/ 92075 w 1298575"/>
              <a:gd name="connsiteY14" fmla="*/ 88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8575" h="342900">
                <a:moveTo>
                  <a:pt x="92075" y="88900"/>
                </a:moveTo>
                <a:lnTo>
                  <a:pt x="92075" y="184150"/>
                </a:lnTo>
                <a:lnTo>
                  <a:pt x="0" y="295275"/>
                </a:lnTo>
                <a:lnTo>
                  <a:pt x="133350" y="323850"/>
                </a:lnTo>
                <a:lnTo>
                  <a:pt x="873125" y="336550"/>
                </a:lnTo>
                <a:lnTo>
                  <a:pt x="993775" y="342900"/>
                </a:lnTo>
                <a:lnTo>
                  <a:pt x="1162050" y="333375"/>
                </a:lnTo>
                <a:lnTo>
                  <a:pt x="1127125" y="168275"/>
                </a:lnTo>
                <a:lnTo>
                  <a:pt x="1298575" y="161925"/>
                </a:lnTo>
                <a:lnTo>
                  <a:pt x="1298575" y="50800"/>
                </a:lnTo>
                <a:lnTo>
                  <a:pt x="1231900" y="0"/>
                </a:lnTo>
                <a:lnTo>
                  <a:pt x="377825" y="6350"/>
                </a:lnTo>
                <a:lnTo>
                  <a:pt x="304800" y="22225"/>
                </a:lnTo>
                <a:lnTo>
                  <a:pt x="234950" y="28575"/>
                </a:lnTo>
                <a:lnTo>
                  <a:pt x="92075" y="8890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56F5338-29FF-4947-263F-7FCA41EA4C29}"/>
              </a:ext>
            </a:extLst>
          </p:cNvPr>
          <p:cNvSpPr/>
          <p:nvPr/>
        </p:nvSpPr>
        <p:spPr>
          <a:xfrm>
            <a:off x="5269706" y="2176463"/>
            <a:ext cx="1481138" cy="488156"/>
          </a:xfrm>
          <a:custGeom>
            <a:avLst/>
            <a:gdLst>
              <a:gd name="connsiteX0" fmla="*/ 69057 w 1481138"/>
              <a:gd name="connsiteY0" fmla="*/ 252412 h 488156"/>
              <a:gd name="connsiteX1" fmla="*/ 119063 w 1481138"/>
              <a:gd name="connsiteY1" fmla="*/ 240506 h 488156"/>
              <a:gd name="connsiteX2" fmla="*/ 142875 w 1481138"/>
              <a:gd name="connsiteY2" fmla="*/ 269081 h 488156"/>
              <a:gd name="connsiteX3" fmla="*/ 202407 w 1481138"/>
              <a:gd name="connsiteY3" fmla="*/ 261937 h 488156"/>
              <a:gd name="connsiteX4" fmla="*/ 202407 w 1481138"/>
              <a:gd name="connsiteY4" fmla="*/ 192881 h 488156"/>
              <a:gd name="connsiteX5" fmla="*/ 190500 w 1481138"/>
              <a:gd name="connsiteY5" fmla="*/ 178593 h 488156"/>
              <a:gd name="connsiteX6" fmla="*/ 164307 w 1481138"/>
              <a:gd name="connsiteY6" fmla="*/ 176212 h 488156"/>
              <a:gd name="connsiteX7" fmla="*/ 164307 w 1481138"/>
              <a:gd name="connsiteY7" fmla="*/ 128587 h 488156"/>
              <a:gd name="connsiteX8" fmla="*/ 228600 w 1481138"/>
              <a:gd name="connsiteY8" fmla="*/ 76200 h 488156"/>
              <a:gd name="connsiteX9" fmla="*/ 316707 w 1481138"/>
              <a:gd name="connsiteY9" fmla="*/ 33337 h 488156"/>
              <a:gd name="connsiteX10" fmla="*/ 476250 w 1481138"/>
              <a:gd name="connsiteY10" fmla="*/ 14287 h 488156"/>
              <a:gd name="connsiteX11" fmla="*/ 935832 w 1481138"/>
              <a:gd name="connsiteY11" fmla="*/ 4762 h 488156"/>
              <a:gd name="connsiteX12" fmla="*/ 1407319 w 1481138"/>
              <a:gd name="connsiteY12" fmla="*/ 2381 h 488156"/>
              <a:gd name="connsiteX13" fmla="*/ 1445419 w 1481138"/>
              <a:gd name="connsiteY13" fmla="*/ 0 h 488156"/>
              <a:gd name="connsiteX14" fmla="*/ 1481138 w 1481138"/>
              <a:gd name="connsiteY14" fmla="*/ 233362 h 488156"/>
              <a:gd name="connsiteX15" fmla="*/ 1397794 w 1481138"/>
              <a:gd name="connsiteY15" fmla="*/ 283368 h 488156"/>
              <a:gd name="connsiteX16" fmla="*/ 1400175 w 1481138"/>
              <a:gd name="connsiteY16" fmla="*/ 376237 h 488156"/>
              <a:gd name="connsiteX17" fmla="*/ 1393032 w 1481138"/>
              <a:gd name="connsiteY17" fmla="*/ 445293 h 488156"/>
              <a:gd name="connsiteX18" fmla="*/ 1383507 w 1481138"/>
              <a:gd name="connsiteY18" fmla="*/ 445293 h 488156"/>
              <a:gd name="connsiteX19" fmla="*/ 1376363 w 1481138"/>
              <a:gd name="connsiteY19" fmla="*/ 402431 h 488156"/>
              <a:gd name="connsiteX20" fmla="*/ 1369219 w 1481138"/>
              <a:gd name="connsiteY20" fmla="*/ 450056 h 488156"/>
              <a:gd name="connsiteX21" fmla="*/ 1202532 w 1481138"/>
              <a:gd name="connsiteY21" fmla="*/ 481012 h 488156"/>
              <a:gd name="connsiteX22" fmla="*/ 1195388 w 1481138"/>
              <a:gd name="connsiteY22" fmla="*/ 340518 h 488156"/>
              <a:gd name="connsiteX23" fmla="*/ 1188244 w 1481138"/>
              <a:gd name="connsiteY23" fmla="*/ 340518 h 488156"/>
              <a:gd name="connsiteX24" fmla="*/ 1181100 w 1481138"/>
              <a:gd name="connsiteY24" fmla="*/ 483393 h 488156"/>
              <a:gd name="connsiteX25" fmla="*/ 916782 w 1481138"/>
              <a:gd name="connsiteY25" fmla="*/ 478631 h 488156"/>
              <a:gd name="connsiteX26" fmla="*/ 631032 w 1481138"/>
              <a:gd name="connsiteY26" fmla="*/ 485775 h 488156"/>
              <a:gd name="connsiteX27" fmla="*/ 621507 w 1481138"/>
              <a:gd name="connsiteY27" fmla="*/ 407193 h 488156"/>
              <a:gd name="connsiteX28" fmla="*/ 600075 w 1481138"/>
              <a:gd name="connsiteY28" fmla="*/ 409575 h 488156"/>
              <a:gd name="connsiteX29" fmla="*/ 597694 w 1481138"/>
              <a:gd name="connsiteY29" fmla="*/ 488156 h 488156"/>
              <a:gd name="connsiteX30" fmla="*/ 354807 w 1481138"/>
              <a:gd name="connsiteY30" fmla="*/ 469106 h 488156"/>
              <a:gd name="connsiteX31" fmla="*/ 157163 w 1481138"/>
              <a:gd name="connsiteY31" fmla="*/ 438150 h 488156"/>
              <a:gd name="connsiteX32" fmla="*/ 85725 w 1481138"/>
              <a:gd name="connsiteY32" fmla="*/ 423862 h 488156"/>
              <a:gd name="connsiteX33" fmla="*/ 38100 w 1481138"/>
              <a:gd name="connsiteY33" fmla="*/ 390525 h 488156"/>
              <a:gd name="connsiteX34" fmla="*/ 0 w 1481138"/>
              <a:gd name="connsiteY34" fmla="*/ 371475 h 488156"/>
              <a:gd name="connsiteX35" fmla="*/ 69057 w 1481138"/>
              <a:gd name="connsiteY35" fmla="*/ 252412 h 48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81138" h="488156">
                <a:moveTo>
                  <a:pt x="69057" y="252412"/>
                </a:moveTo>
                <a:lnTo>
                  <a:pt x="119063" y="240506"/>
                </a:lnTo>
                <a:lnTo>
                  <a:pt x="142875" y="269081"/>
                </a:lnTo>
                <a:lnTo>
                  <a:pt x="202407" y="261937"/>
                </a:lnTo>
                <a:lnTo>
                  <a:pt x="202407" y="192881"/>
                </a:lnTo>
                <a:lnTo>
                  <a:pt x="190500" y="178593"/>
                </a:lnTo>
                <a:lnTo>
                  <a:pt x="164307" y="176212"/>
                </a:lnTo>
                <a:lnTo>
                  <a:pt x="164307" y="128587"/>
                </a:lnTo>
                <a:lnTo>
                  <a:pt x="228600" y="76200"/>
                </a:lnTo>
                <a:lnTo>
                  <a:pt x="316707" y="33337"/>
                </a:lnTo>
                <a:lnTo>
                  <a:pt x="476250" y="14287"/>
                </a:lnTo>
                <a:lnTo>
                  <a:pt x="935832" y="4762"/>
                </a:lnTo>
                <a:lnTo>
                  <a:pt x="1407319" y="2381"/>
                </a:lnTo>
                <a:lnTo>
                  <a:pt x="1445419" y="0"/>
                </a:lnTo>
                <a:lnTo>
                  <a:pt x="1481138" y="233362"/>
                </a:lnTo>
                <a:lnTo>
                  <a:pt x="1397794" y="283368"/>
                </a:lnTo>
                <a:cubicBezTo>
                  <a:pt x="1398588" y="314324"/>
                  <a:pt x="1399381" y="345281"/>
                  <a:pt x="1400175" y="376237"/>
                </a:cubicBezTo>
                <a:lnTo>
                  <a:pt x="1393032" y="445293"/>
                </a:lnTo>
                <a:lnTo>
                  <a:pt x="1383507" y="445293"/>
                </a:lnTo>
                <a:lnTo>
                  <a:pt x="1376363" y="402431"/>
                </a:lnTo>
                <a:lnTo>
                  <a:pt x="1369219" y="450056"/>
                </a:lnTo>
                <a:lnTo>
                  <a:pt x="1202532" y="481012"/>
                </a:lnTo>
                <a:lnTo>
                  <a:pt x="1195388" y="340518"/>
                </a:lnTo>
                <a:lnTo>
                  <a:pt x="1188244" y="340518"/>
                </a:lnTo>
                <a:lnTo>
                  <a:pt x="1181100" y="483393"/>
                </a:lnTo>
                <a:lnTo>
                  <a:pt x="916782" y="478631"/>
                </a:lnTo>
                <a:lnTo>
                  <a:pt x="631032" y="485775"/>
                </a:lnTo>
                <a:lnTo>
                  <a:pt x="621507" y="407193"/>
                </a:lnTo>
                <a:lnTo>
                  <a:pt x="600075" y="409575"/>
                </a:lnTo>
                <a:cubicBezTo>
                  <a:pt x="599281" y="435769"/>
                  <a:pt x="598488" y="461962"/>
                  <a:pt x="597694" y="488156"/>
                </a:cubicBezTo>
                <a:lnTo>
                  <a:pt x="354807" y="469106"/>
                </a:lnTo>
                <a:lnTo>
                  <a:pt x="157163" y="438150"/>
                </a:lnTo>
                <a:lnTo>
                  <a:pt x="85725" y="423862"/>
                </a:lnTo>
                <a:lnTo>
                  <a:pt x="38100" y="390525"/>
                </a:lnTo>
                <a:lnTo>
                  <a:pt x="0" y="371475"/>
                </a:lnTo>
                <a:lnTo>
                  <a:pt x="69057" y="2524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4959DE-6CA8-FC1A-0614-10F7BC9FB13E}"/>
              </a:ext>
            </a:extLst>
          </p:cNvPr>
          <p:cNvSpPr/>
          <p:nvPr/>
        </p:nvSpPr>
        <p:spPr>
          <a:xfrm>
            <a:off x="5388769" y="6646069"/>
            <a:ext cx="814387" cy="230981"/>
          </a:xfrm>
          <a:custGeom>
            <a:avLst/>
            <a:gdLst>
              <a:gd name="connsiteX0" fmla="*/ 0 w 814387"/>
              <a:gd name="connsiteY0" fmla="*/ 61912 h 230981"/>
              <a:gd name="connsiteX1" fmla="*/ 178594 w 814387"/>
              <a:gd name="connsiteY1" fmla="*/ 0 h 230981"/>
              <a:gd name="connsiteX2" fmla="*/ 814387 w 814387"/>
              <a:gd name="connsiteY2" fmla="*/ 230981 h 230981"/>
              <a:gd name="connsiteX3" fmla="*/ 278606 w 814387"/>
              <a:gd name="connsiteY3" fmla="*/ 230981 h 230981"/>
              <a:gd name="connsiteX4" fmla="*/ 0 w 814387"/>
              <a:gd name="connsiteY4" fmla="*/ 61912 h 23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4387" h="230981">
                <a:moveTo>
                  <a:pt x="0" y="61912"/>
                </a:moveTo>
                <a:lnTo>
                  <a:pt x="178594" y="0"/>
                </a:lnTo>
                <a:lnTo>
                  <a:pt x="814387" y="230981"/>
                </a:lnTo>
                <a:lnTo>
                  <a:pt x="278606" y="230981"/>
                </a:lnTo>
                <a:lnTo>
                  <a:pt x="0" y="619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FE91BEA-57DE-D79A-D2AA-D445358F7C37}"/>
              </a:ext>
            </a:extLst>
          </p:cNvPr>
          <p:cNvSpPr/>
          <p:nvPr/>
        </p:nvSpPr>
        <p:spPr>
          <a:xfrm>
            <a:off x="5124450" y="6729413"/>
            <a:ext cx="531019" cy="171450"/>
          </a:xfrm>
          <a:custGeom>
            <a:avLst/>
            <a:gdLst>
              <a:gd name="connsiteX0" fmla="*/ 0 w 531019"/>
              <a:gd name="connsiteY0" fmla="*/ 147637 h 171450"/>
              <a:gd name="connsiteX1" fmla="*/ 64294 w 531019"/>
              <a:gd name="connsiteY1" fmla="*/ 95250 h 171450"/>
              <a:gd name="connsiteX2" fmla="*/ 119063 w 531019"/>
              <a:gd name="connsiteY2" fmla="*/ 54768 h 171450"/>
              <a:gd name="connsiteX3" fmla="*/ 230981 w 531019"/>
              <a:gd name="connsiteY3" fmla="*/ 0 h 171450"/>
              <a:gd name="connsiteX4" fmla="*/ 531019 w 531019"/>
              <a:gd name="connsiteY4" fmla="*/ 171450 h 171450"/>
              <a:gd name="connsiteX5" fmla="*/ 0 w 531019"/>
              <a:gd name="connsiteY5" fmla="*/ 147637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1019" h="171450">
                <a:moveTo>
                  <a:pt x="0" y="147637"/>
                </a:moveTo>
                <a:lnTo>
                  <a:pt x="64294" y="95250"/>
                </a:lnTo>
                <a:lnTo>
                  <a:pt x="119063" y="54768"/>
                </a:lnTo>
                <a:lnTo>
                  <a:pt x="230981" y="0"/>
                </a:lnTo>
                <a:lnTo>
                  <a:pt x="531019" y="171450"/>
                </a:lnTo>
                <a:lnTo>
                  <a:pt x="0" y="147637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8DD34B-07BC-16A7-90DD-C9F3B892EEF0}"/>
              </a:ext>
            </a:extLst>
          </p:cNvPr>
          <p:cNvSpPr/>
          <p:nvPr/>
        </p:nvSpPr>
        <p:spPr>
          <a:xfrm>
            <a:off x="5038725" y="6760369"/>
            <a:ext cx="95250" cy="104775"/>
          </a:xfrm>
          <a:custGeom>
            <a:avLst/>
            <a:gdLst>
              <a:gd name="connsiteX0" fmla="*/ 0 w 95250"/>
              <a:gd name="connsiteY0" fmla="*/ 23812 h 104775"/>
              <a:gd name="connsiteX1" fmla="*/ 0 w 95250"/>
              <a:gd name="connsiteY1" fmla="*/ 104775 h 104775"/>
              <a:gd name="connsiteX2" fmla="*/ 9525 w 95250"/>
              <a:gd name="connsiteY2" fmla="*/ 104775 h 104775"/>
              <a:gd name="connsiteX3" fmla="*/ 83344 w 95250"/>
              <a:gd name="connsiteY3" fmla="*/ 35719 h 104775"/>
              <a:gd name="connsiteX4" fmla="*/ 95250 w 95250"/>
              <a:gd name="connsiteY4" fmla="*/ 0 h 104775"/>
              <a:gd name="connsiteX5" fmla="*/ 0 w 95250"/>
              <a:gd name="connsiteY5" fmla="*/ 23812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250" h="104775">
                <a:moveTo>
                  <a:pt x="0" y="23812"/>
                </a:moveTo>
                <a:lnTo>
                  <a:pt x="0" y="104775"/>
                </a:lnTo>
                <a:lnTo>
                  <a:pt x="9525" y="104775"/>
                </a:lnTo>
                <a:lnTo>
                  <a:pt x="83344" y="35719"/>
                </a:lnTo>
                <a:lnTo>
                  <a:pt x="95250" y="0"/>
                </a:lnTo>
                <a:lnTo>
                  <a:pt x="0" y="238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BFDE675-0C6E-7122-DB84-5EE378536CED}"/>
              </a:ext>
            </a:extLst>
          </p:cNvPr>
          <p:cNvSpPr/>
          <p:nvPr/>
        </p:nvSpPr>
        <p:spPr>
          <a:xfrm>
            <a:off x="3684181" y="2908005"/>
            <a:ext cx="6953693" cy="4045688"/>
          </a:xfrm>
          <a:custGeom>
            <a:avLst/>
            <a:gdLst>
              <a:gd name="connsiteX0" fmla="*/ 0 w 6953693"/>
              <a:gd name="connsiteY0" fmla="*/ 3519376 h 4045688"/>
              <a:gd name="connsiteX1" fmla="*/ 707066 w 6953693"/>
              <a:gd name="connsiteY1" fmla="*/ 1456660 h 4045688"/>
              <a:gd name="connsiteX2" fmla="*/ 728331 w 6953693"/>
              <a:gd name="connsiteY2" fmla="*/ 1456660 h 4045688"/>
              <a:gd name="connsiteX3" fmla="*/ 733647 w 6953693"/>
              <a:gd name="connsiteY3" fmla="*/ 1387548 h 4045688"/>
              <a:gd name="connsiteX4" fmla="*/ 786810 w 6953693"/>
              <a:gd name="connsiteY4" fmla="*/ 1382232 h 4045688"/>
              <a:gd name="connsiteX5" fmla="*/ 802759 w 6953693"/>
              <a:gd name="connsiteY5" fmla="*/ 1424762 h 4045688"/>
              <a:gd name="connsiteX6" fmla="*/ 887819 w 6953693"/>
              <a:gd name="connsiteY6" fmla="*/ 1430079 h 4045688"/>
              <a:gd name="connsiteX7" fmla="*/ 909084 w 6953693"/>
              <a:gd name="connsiteY7" fmla="*/ 1408814 h 4045688"/>
              <a:gd name="connsiteX8" fmla="*/ 914400 w 6953693"/>
              <a:gd name="connsiteY8" fmla="*/ 1297172 h 4045688"/>
              <a:gd name="connsiteX9" fmla="*/ 903768 w 6953693"/>
              <a:gd name="connsiteY9" fmla="*/ 1265274 h 4045688"/>
              <a:gd name="connsiteX10" fmla="*/ 861238 w 6953693"/>
              <a:gd name="connsiteY10" fmla="*/ 1259958 h 4045688"/>
              <a:gd name="connsiteX11" fmla="*/ 919717 w 6953693"/>
              <a:gd name="connsiteY11" fmla="*/ 1105786 h 4045688"/>
              <a:gd name="connsiteX12" fmla="*/ 956931 w 6953693"/>
              <a:gd name="connsiteY12" fmla="*/ 1105786 h 4045688"/>
              <a:gd name="connsiteX13" fmla="*/ 1010093 w 6953693"/>
              <a:gd name="connsiteY13" fmla="*/ 1073888 h 4045688"/>
              <a:gd name="connsiteX14" fmla="*/ 1010093 w 6953693"/>
              <a:gd name="connsiteY14" fmla="*/ 967562 h 4045688"/>
              <a:gd name="connsiteX15" fmla="*/ 999461 w 6953693"/>
              <a:gd name="connsiteY15" fmla="*/ 951614 h 4045688"/>
              <a:gd name="connsiteX16" fmla="*/ 909084 w 6953693"/>
              <a:gd name="connsiteY16" fmla="*/ 951614 h 4045688"/>
              <a:gd name="connsiteX17" fmla="*/ 898452 w 6953693"/>
              <a:gd name="connsiteY17" fmla="*/ 930348 h 4045688"/>
              <a:gd name="connsiteX18" fmla="*/ 925033 w 6953693"/>
              <a:gd name="connsiteY18" fmla="*/ 866553 h 4045688"/>
              <a:gd name="connsiteX19" fmla="*/ 925033 w 6953693"/>
              <a:gd name="connsiteY19" fmla="*/ 781493 h 4045688"/>
              <a:gd name="connsiteX20" fmla="*/ 1472610 w 6953693"/>
              <a:gd name="connsiteY20" fmla="*/ 79744 h 4045688"/>
              <a:gd name="connsiteX21" fmla="*/ 1754372 w 6953693"/>
              <a:gd name="connsiteY21" fmla="*/ 15948 h 4045688"/>
              <a:gd name="connsiteX22" fmla="*/ 3195084 w 6953693"/>
              <a:gd name="connsiteY22" fmla="*/ 0 h 4045688"/>
              <a:gd name="connsiteX23" fmla="*/ 3593805 w 6953693"/>
              <a:gd name="connsiteY23" fmla="*/ 653902 h 4045688"/>
              <a:gd name="connsiteX24" fmla="*/ 3498112 w 6953693"/>
              <a:gd name="connsiteY24" fmla="*/ 653902 h 4045688"/>
              <a:gd name="connsiteX25" fmla="*/ 3508745 w 6953693"/>
              <a:gd name="connsiteY25" fmla="*/ 994144 h 4045688"/>
              <a:gd name="connsiteX26" fmla="*/ 3583172 w 6953693"/>
              <a:gd name="connsiteY26" fmla="*/ 999460 h 4045688"/>
              <a:gd name="connsiteX27" fmla="*/ 3620386 w 6953693"/>
              <a:gd name="connsiteY27" fmla="*/ 1259958 h 4045688"/>
              <a:gd name="connsiteX28" fmla="*/ 3673549 w 6953693"/>
              <a:gd name="connsiteY28" fmla="*/ 1259958 h 4045688"/>
              <a:gd name="connsiteX29" fmla="*/ 3684182 w 6953693"/>
              <a:gd name="connsiteY29" fmla="*/ 1318437 h 4045688"/>
              <a:gd name="connsiteX30" fmla="*/ 3923414 w 6953693"/>
              <a:gd name="connsiteY30" fmla="*/ 1307804 h 4045688"/>
              <a:gd name="connsiteX31" fmla="*/ 3928731 w 6953693"/>
              <a:gd name="connsiteY31" fmla="*/ 1334386 h 4045688"/>
              <a:gd name="connsiteX32" fmla="*/ 4146698 w 6953693"/>
              <a:gd name="connsiteY32" fmla="*/ 1339702 h 4045688"/>
              <a:gd name="connsiteX33" fmla="*/ 4199861 w 6953693"/>
              <a:gd name="connsiteY33" fmla="*/ 1541721 h 4045688"/>
              <a:gd name="connsiteX34" fmla="*/ 3801140 w 6953693"/>
              <a:gd name="connsiteY34" fmla="*/ 1547037 h 4045688"/>
              <a:gd name="connsiteX35" fmla="*/ 3769242 w 6953693"/>
              <a:gd name="connsiteY35" fmla="*/ 1568302 h 4045688"/>
              <a:gd name="connsiteX36" fmla="*/ 3843670 w 6953693"/>
              <a:gd name="connsiteY36" fmla="*/ 2227521 h 4045688"/>
              <a:gd name="connsiteX37" fmla="*/ 3530010 w 6953693"/>
              <a:gd name="connsiteY37" fmla="*/ 2121195 h 4045688"/>
              <a:gd name="connsiteX38" fmla="*/ 3386470 w 6953693"/>
              <a:gd name="connsiteY38" fmla="*/ 2068032 h 4045688"/>
              <a:gd name="connsiteX39" fmla="*/ 2977117 w 6953693"/>
              <a:gd name="connsiteY39" fmla="*/ 1881962 h 4045688"/>
              <a:gd name="connsiteX40" fmla="*/ 2961168 w 6953693"/>
              <a:gd name="connsiteY40" fmla="*/ 1908544 h 4045688"/>
              <a:gd name="connsiteX41" fmla="*/ 2876107 w 6953693"/>
              <a:gd name="connsiteY41" fmla="*/ 1876646 h 4045688"/>
              <a:gd name="connsiteX42" fmla="*/ 2806996 w 6953693"/>
              <a:gd name="connsiteY42" fmla="*/ 2036135 h 4045688"/>
              <a:gd name="connsiteX43" fmla="*/ 2870791 w 6953693"/>
              <a:gd name="connsiteY43" fmla="*/ 2073348 h 4045688"/>
              <a:gd name="connsiteX44" fmla="*/ 3859619 w 6953693"/>
              <a:gd name="connsiteY44" fmla="*/ 2541181 h 4045688"/>
              <a:gd name="connsiteX45" fmla="*/ 3981893 w 6953693"/>
              <a:gd name="connsiteY45" fmla="*/ 2626242 h 4045688"/>
              <a:gd name="connsiteX46" fmla="*/ 4051005 w 6953693"/>
              <a:gd name="connsiteY46" fmla="*/ 2721935 h 4045688"/>
              <a:gd name="connsiteX47" fmla="*/ 3939363 w 6953693"/>
              <a:gd name="connsiteY47" fmla="*/ 2764465 h 4045688"/>
              <a:gd name="connsiteX48" fmla="*/ 3955312 w 6953693"/>
              <a:gd name="connsiteY48" fmla="*/ 2780414 h 4045688"/>
              <a:gd name="connsiteX49" fmla="*/ 3960628 w 6953693"/>
              <a:gd name="connsiteY49" fmla="*/ 3019646 h 4045688"/>
              <a:gd name="connsiteX50" fmla="*/ 3971261 w 6953693"/>
              <a:gd name="connsiteY50" fmla="*/ 3040911 h 4045688"/>
              <a:gd name="connsiteX51" fmla="*/ 4508205 w 6953693"/>
              <a:gd name="connsiteY51" fmla="*/ 3322674 h 4045688"/>
              <a:gd name="connsiteX52" fmla="*/ 4619847 w 6953693"/>
              <a:gd name="connsiteY52" fmla="*/ 3359888 h 4045688"/>
              <a:gd name="connsiteX53" fmla="*/ 4742121 w 6953693"/>
              <a:gd name="connsiteY53" fmla="*/ 3391786 h 4045688"/>
              <a:gd name="connsiteX54" fmla="*/ 4843131 w 6953693"/>
              <a:gd name="connsiteY54" fmla="*/ 3418367 h 4045688"/>
              <a:gd name="connsiteX55" fmla="*/ 5007935 w 6953693"/>
              <a:gd name="connsiteY55" fmla="*/ 3402418 h 4045688"/>
              <a:gd name="connsiteX56" fmla="*/ 5013252 w 6953693"/>
              <a:gd name="connsiteY56" fmla="*/ 3365204 h 4045688"/>
              <a:gd name="connsiteX57" fmla="*/ 5199321 w 6953693"/>
              <a:gd name="connsiteY57" fmla="*/ 3327990 h 4045688"/>
              <a:gd name="connsiteX58" fmla="*/ 6953693 w 6953693"/>
              <a:gd name="connsiteY58" fmla="*/ 4029739 h 4045688"/>
              <a:gd name="connsiteX59" fmla="*/ 2892056 w 6953693"/>
              <a:gd name="connsiteY59" fmla="*/ 4045688 h 4045688"/>
              <a:gd name="connsiteX60" fmla="*/ 1967024 w 6953693"/>
              <a:gd name="connsiteY60" fmla="*/ 3721395 h 4045688"/>
              <a:gd name="connsiteX61" fmla="*/ 2791047 w 6953693"/>
              <a:gd name="connsiteY61" fmla="*/ 3482162 h 4045688"/>
              <a:gd name="connsiteX62" fmla="*/ 2838893 w 6953693"/>
              <a:gd name="connsiteY62" fmla="*/ 3508744 h 4045688"/>
              <a:gd name="connsiteX63" fmla="*/ 2977117 w 6953693"/>
              <a:gd name="connsiteY63" fmla="*/ 3471530 h 4045688"/>
              <a:gd name="connsiteX64" fmla="*/ 2982433 w 6953693"/>
              <a:gd name="connsiteY64" fmla="*/ 3476846 h 4045688"/>
              <a:gd name="connsiteX65" fmla="*/ 3024963 w 6953693"/>
              <a:gd name="connsiteY65" fmla="*/ 3466214 h 4045688"/>
              <a:gd name="connsiteX66" fmla="*/ 3051545 w 6953693"/>
              <a:gd name="connsiteY66" fmla="*/ 3476846 h 4045688"/>
              <a:gd name="connsiteX67" fmla="*/ 3125972 w 6953693"/>
              <a:gd name="connsiteY67" fmla="*/ 3455581 h 4045688"/>
              <a:gd name="connsiteX68" fmla="*/ 3136605 w 6953693"/>
              <a:gd name="connsiteY68" fmla="*/ 3274828 h 4045688"/>
              <a:gd name="connsiteX69" fmla="*/ 3046228 w 6953693"/>
              <a:gd name="connsiteY69" fmla="*/ 3296093 h 4045688"/>
              <a:gd name="connsiteX70" fmla="*/ 3035596 w 6953693"/>
              <a:gd name="connsiteY70" fmla="*/ 3200400 h 4045688"/>
              <a:gd name="connsiteX71" fmla="*/ 2987749 w 6953693"/>
              <a:gd name="connsiteY71" fmla="*/ 3195083 h 4045688"/>
              <a:gd name="connsiteX72" fmla="*/ 2865475 w 6953693"/>
              <a:gd name="connsiteY72" fmla="*/ 3221665 h 4045688"/>
              <a:gd name="connsiteX73" fmla="*/ 2636875 w 6953693"/>
              <a:gd name="connsiteY73" fmla="*/ 3067493 h 4045688"/>
              <a:gd name="connsiteX74" fmla="*/ 2636875 w 6953693"/>
              <a:gd name="connsiteY74" fmla="*/ 2971800 h 4045688"/>
              <a:gd name="connsiteX75" fmla="*/ 2551814 w 6953693"/>
              <a:gd name="connsiteY75" fmla="*/ 2977116 h 4045688"/>
              <a:gd name="connsiteX76" fmla="*/ 2546498 w 6953693"/>
              <a:gd name="connsiteY76" fmla="*/ 2945218 h 4045688"/>
              <a:gd name="connsiteX77" fmla="*/ 1850066 w 6953693"/>
              <a:gd name="connsiteY77" fmla="*/ 3131288 h 4045688"/>
              <a:gd name="connsiteX78" fmla="*/ 919717 w 6953693"/>
              <a:gd name="connsiteY78" fmla="*/ 3264195 h 4045688"/>
              <a:gd name="connsiteX79" fmla="*/ 818707 w 6953693"/>
              <a:gd name="connsiteY79" fmla="*/ 3168502 h 4045688"/>
              <a:gd name="connsiteX80" fmla="*/ 643270 w 6953693"/>
              <a:gd name="connsiteY80" fmla="*/ 3226981 h 4045688"/>
              <a:gd name="connsiteX81" fmla="*/ 653903 w 6953693"/>
              <a:gd name="connsiteY81" fmla="*/ 3274828 h 4045688"/>
              <a:gd name="connsiteX82" fmla="*/ 0 w 6953693"/>
              <a:gd name="connsiteY82" fmla="*/ 3519376 h 4045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6953693" h="4045688">
                <a:moveTo>
                  <a:pt x="0" y="3519376"/>
                </a:moveTo>
                <a:lnTo>
                  <a:pt x="707066" y="1456660"/>
                </a:lnTo>
                <a:lnTo>
                  <a:pt x="728331" y="1456660"/>
                </a:lnTo>
                <a:lnTo>
                  <a:pt x="733647" y="1387548"/>
                </a:lnTo>
                <a:lnTo>
                  <a:pt x="786810" y="1382232"/>
                </a:lnTo>
                <a:lnTo>
                  <a:pt x="802759" y="1424762"/>
                </a:lnTo>
                <a:lnTo>
                  <a:pt x="887819" y="1430079"/>
                </a:lnTo>
                <a:lnTo>
                  <a:pt x="909084" y="1408814"/>
                </a:lnTo>
                <a:lnTo>
                  <a:pt x="914400" y="1297172"/>
                </a:lnTo>
                <a:lnTo>
                  <a:pt x="903768" y="1265274"/>
                </a:lnTo>
                <a:lnTo>
                  <a:pt x="861238" y="1259958"/>
                </a:lnTo>
                <a:lnTo>
                  <a:pt x="919717" y="1105786"/>
                </a:lnTo>
                <a:lnTo>
                  <a:pt x="956931" y="1105786"/>
                </a:lnTo>
                <a:lnTo>
                  <a:pt x="1010093" y="1073888"/>
                </a:lnTo>
                <a:lnTo>
                  <a:pt x="1010093" y="967562"/>
                </a:lnTo>
                <a:lnTo>
                  <a:pt x="999461" y="951614"/>
                </a:lnTo>
                <a:lnTo>
                  <a:pt x="909084" y="951614"/>
                </a:lnTo>
                <a:lnTo>
                  <a:pt x="898452" y="930348"/>
                </a:lnTo>
                <a:lnTo>
                  <a:pt x="925033" y="866553"/>
                </a:lnTo>
                <a:lnTo>
                  <a:pt x="925033" y="781493"/>
                </a:lnTo>
                <a:lnTo>
                  <a:pt x="1472610" y="79744"/>
                </a:lnTo>
                <a:lnTo>
                  <a:pt x="1754372" y="15948"/>
                </a:lnTo>
                <a:lnTo>
                  <a:pt x="3195084" y="0"/>
                </a:lnTo>
                <a:lnTo>
                  <a:pt x="3593805" y="653902"/>
                </a:lnTo>
                <a:lnTo>
                  <a:pt x="3498112" y="653902"/>
                </a:lnTo>
                <a:lnTo>
                  <a:pt x="3508745" y="994144"/>
                </a:lnTo>
                <a:lnTo>
                  <a:pt x="3583172" y="999460"/>
                </a:lnTo>
                <a:lnTo>
                  <a:pt x="3620386" y="1259958"/>
                </a:lnTo>
                <a:lnTo>
                  <a:pt x="3673549" y="1259958"/>
                </a:lnTo>
                <a:lnTo>
                  <a:pt x="3684182" y="1318437"/>
                </a:lnTo>
                <a:lnTo>
                  <a:pt x="3923414" y="1307804"/>
                </a:lnTo>
                <a:lnTo>
                  <a:pt x="3928731" y="1334386"/>
                </a:lnTo>
                <a:lnTo>
                  <a:pt x="4146698" y="1339702"/>
                </a:lnTo>
                <a:lnTo>
                  <a:pt x="4199861" y="1541721"/>
                </a:lnTo>
                <a:lnTo>
                  <a:pt x="3801140" y="1547037"/>
                </a:lnTo>
                <a:lnTo>
                  <a:pt x="3769242" y="1568302"/>
                </a:lnTo>
                <a:lnTo>
                  <a:pt x="3843670" y="2227521"/>
                </a:lnTo>
                <a:lnTo>
                  <a:pt x="3530010" y="2121195"/>
                </a:lnTo>
                <a:lnTo>
                  <a:pt x="3386470" y="2068032"/>
                </a:lnTo>
                <a:lnTo>
                  <a:pt x="2977117" y="1881962"/>
                </a:lnTo>
                <a:lnTo>
                  <a:pt x="2961168" y="1908544"/>
                </a:lnTo>
                <a:lnTo>
                  <a:pt x="2876107" y="1876646"/>
                </a:lnTo>
                <a:lnTo>
                  <a:pt x="2806996" y="2036135"/>
                </a:lnTo>
                <a:lnTo>
                  <a:pt x="2870791" y="2073348"/>
                </a:lnTo>
                <a:lnTo>
                  <a:pt x="3859619" y="2541181"/>
                </a:lnTo>
                <a:lnTo>
                  <a:pt x="3981893" y="2626242"/>
                </a:lnTo>
                <a:lnTo>
                  <a:pt x="4051005" y="2721935"/>
                </a:lnTo>
                <a:lnTo>
                  <a:pt x="3939363" y="2764465"/>
                </a:lnTo>
                <a:lnTo>
                  <a:pt x="3955312" y="2780414"/>
                </a:lnTo>
                <a:lnTo>
                  <a:pt x="3960628" y="3019646"/>
                </a:lnTo>
                <a:lnTo>
                  <a:pt x="3971261" y="3040911"/>
                </a:lnTo>
                <a:lnTo>
                  <a:pt x="4508205" y="3322674"/>
                </a:lnTo>
                <a:lnTo>
                  <a:pt x="4619847" y="3359888"/>
                </a:lnTo>
                <a:lnTo>
                  <a:pt x="4742121" y="3391786"/>
                </a:lnTo>
                <a:lnTo>
                  <a:pt x="4843131" y="3418367"/>
                </a:lnTo>
                <a:lnTo>
                  <a:pt x="5007935" y="3402418"/>
                </a:lnTo>
                <a:lnTo>
                  <a:pt x="5013252" y="3365204"/>
                </a:lnTo>
                <a:lnTo>
                  <a:pt x="5199321" y="3327990"/>
                </a:lnTo>
                <a:lnTo>
                  <a:pt x="6953693" y="4029739"/>
                </a:lnTo>
                <a:lnTo>
                  <a:pt x="2892056" y="4045688"/>
                </a:lnTo>
                <a:lnTo>
                  <a:pt x="1967024" y="3721395"/>
                </a:lnTo>
                <a:lnTo>
                  <a:pt x="2791047" y="3482162"/>
                </a:lnTo>
                <a:lnTo>
                  <a:pt x="2838893" y="3508744"/>
                </a:lnTo>
                <a:lnTo>
                  <a:pt x="2977117" y="3471530"/>
                </a:lnTo>
                <a:lnTo>
                  <a:pt x="2982433" y="3476846"/>
                </a:lnTo>
                <a:lnTo>
                  <a:pt x="3024963" y="3466214"/>
                </a:lnTo>
                <a:lnTo>
                  <a:pt x="3051545" y="3476846"/>
                </a:lnTo>
                <a:lnTo>
                  <a:pt x="3125972" y="3455581"/>
                </a:lnTo>
                <a:lnTo>
                  <a:pt x="3136605" y="3274828"/>
                </a:lnTo>
                <a:lnTo>
                  <a:pt x="3046228" y="3296093"/>
                </a:lnTo>
                <a:lnTo>
                  <a:pt x="3035596" y="3200400"/>
                </a:lnTo>
                <a:lnTo>
                  <a:pt x="2987749" y="3195083"/>
                </a:lnTo>
                <a:lnTo>
                  <a:pt x="2865475" y="3221665"/>
                </a:lnTo>
                <a:lnTo>
                  <a:pt x="2636875" y="3067493"/>
                </a:lnTo>
                <a:lnTo>
                  <a:pt x="2636875" y="2971800"/>
                </a:lnTo>
                <a:lnTo>
                  <a:pt x="2551814" y="2977116"/>
                </a:lnTo>
                <a:lnTo>
                  <a:pt x="2546498" y="2945218"/>
                </a:lnTo>
                <a:lnTo>
                  <a:pt x="1850066" y="3131288"/>
                </a:lnTo>
                <a:lnTo>
                  <a:pt x="919717" y="3264195"/>
                </a:lnTo>
                <a:lnTo>
                  <a:pt x="818707" y="3168502"/>
                </a:lnTo>
                <a:lnTo>
                  <a:pt x="643270" y="3226981"/>
                </a:lnTo>
                <a:lnTo>
                  <a:pt x="653903" y="3274828"/>
                </a:lnTo>
                <a:lnTo>
                  <a:pt x="0" y="3519376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20A2D74-0F25-3406-4EA7-7E4F3EB0359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594431" y="765441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435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09475" y="7654413"/>
            <a:ext cx="12192000" cy="6858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20A2D74-0F25-3406-4EA7-7E4F3EB0359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594431" y="7654413"/>
            <a:ext cx="12192000" cy="6858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C97912D-BB49-3517-4EEC-27964203B4DA}"/>
              </a:ext>
            </a:extLst>
          </p:cNvPr>
          <p:cNvGrpSpPr/>
          <p:nvPr/>
        </p:nvGrpSpPr>
        <p:grpSpPr>
          <a:xfrm>
            <a:off x="2919413" y="5784056"/>
            <a:ext cx="3895725" cy="1107282"/>
            <a:chOff x="2919413" y="5784056"/>
            <a:chExt cx="3895725" cy="1107282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D0A04A3-7C63-C35A-48D7-B11B439E9700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CFD0FF7-D26B-8E41-EC62-B1D542AC9A46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5823006-2636-213B-9E84-0EBCC5727C7B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EB79C1D-8F97-1353-06CB-D0228BCDA99E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61A07D1-99A7-FC51-1B05-3AF034D2987D}"/>
              </a:ext>
            </a:extLst>
          </p:cNvPr>
          <p:cNvSpPr/>
          <p:nvPr/>
        </p:nvSpPr>
        <p:spPr>
          <a:xfrm>
            <a:off x="6486525" y="4786313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A81F17A-EA85-6383-48FA-51BA569E3664}"/>
              </a:ext>
            </a:extLst>
          </p:cNvPr>
          <p:cNvSpPr/>
          <p:nvPr/>
        </p:nvSpPr>
        <p:spPr>
          <a:xfrm>
            <a:off x="6672263" y="2278856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D6E457E-01C3-79F5-36AC-9E92AF5EDF8C}"/>
              </a:ext>
            </a:extLst>
          </p:cNvPr>
          <p:cNvSpPr/>
          <p:nvPr/>
        </p:nvSpPr>
        <p:spPr>
          <a:xfrm>
            <a:off x="3893344" y="245030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E48F35E-6476-2E18-9E3C-A1FF3D200887}"/>
              </a:ext>
            </a:extLst>
          </p:cNvPr>
          <p:cNvSpPr/>
          <p:nvPr/>
        </p:nvSpPr>
        <p:spPr>
          <a:xfrm>
            <a:off x="5629275" y="926306"/>
            <a:ext cx="711994" cy="116682"/>
          </a:xfrm>
          <a:custGeom>
            <a:avLst/>
            <a:gdLst>
              <a:gd name="connsiteX0" fmla="*/ 9525 w 711994"/>
              <a:gd name="connsiteY0" fmla="*/ 26194 h 116682"/>
              <a:gd name="connsiteX1" fmla="*/ 528638 w 711994"/>
              <a:gd name="connsiteY1" fmla="*/ 0 h 116682"/>
              <a:gd name="connsiteX2" fmla="*/ 533400 w 711994"/>
              <a:gd name="connsiteY2" fmla="*/ 16669 h 116682"/>
              <a:gd name="connsiteX3" fmla="*/ 709613 w 711994"/>
              <a:gd name="connsiteY3" fmla="*/ 7144 h 116682"/>
              <a:gd name="connsiteX4" fmla="*/ 711994 w 711994"/>
              <a:gd name="connsiteY4" fmla="*/ 64294 h 116682"/>
              <a:gd name="connsiteX5" fmla="*/ 681038 w 711994"/>
              <a:gd name="connsiteY5" fmla="*/ 80963 h 116682"/>
              <a:gd name="connsiteX6" fmla="*/ 2381 w 711994"/>
              <a:gd name="connsiteY6" fmla="*/ 116682 h 116682"/>
              <a:gd name="connsiteX7" fmla="*/ 7144 w 711994"/>
              <a:gd name="connsiteY7" fmla="*/ 88107 h 116682"/>
              <a:gd name="connsiteX8" fmla="*/ 0 w 711994"/>
              <a:gd name="connsiteY8" fmla="*/ 80963 h 116682"/>
              <a:gd name="connsiteX9" fmla="*/ 9525 w 711994"/>
              <a:gd name="connsiteY9" fmla="*/ 26194 h 11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1994" h="116682">
                <a:moveTo>
                  <a:pt x="9525" y="26194"/>
                </a:moveTo>
                <a:lnTo>
                  <a:pt x="528638" y="0"/>
                </a:lnTo>
                <a:lnTo>
                  <a:pt x="533400" y="16669"/>
                </a:lnTo>
                <a:lnTo>
                  <a:pt x="709613" y="7144"/>
                </a:lnTo>
                <a:cubicBezTo>
                  <a:pt x="710407" y="26194"/>
                  <a:pt x="711200" y="45244"/>
                  <a:pt x="711994" y="64294"/>
                </a:cubicBezTo>
                <a:lnTo>
                  <a:pt x="681038" y="80963"/>
                </a:lnTo>
                <a:lnTo>
                  <a:pt x="2381" y="116682"/>
                </a:lnTo>
                <a:lnTo>
                  <a:pt x="7144" y="88107"/>
                </a:lnTo>
                <a:lnTo>
                  <a:pt x="0" y="80963"/>
                </a:lnTo>
                <a:lnTo>
                  <a:pt x="9525" y="26194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58F7168-F732-B830-0370-B9BF25BF4100}"/>
              </a:ext>
            </a:extLst>
          </p:cNvPr>
          <p:cNvSpPr/>
          <p:nvPr/>
        </p:nvSpPr>
        <p:spPr>
          <a:xfrm>
            <a:off x="5614988" y="1181100"/>
            <a:ext cx="1400175" cy="235744"/>
          </a:xfrm>
          <a:custGeom>
            <a:avLst/>
            <a:gdLst>
              <a:gd name="connsiteX0" fmla="*/ 9525 w 1400175"/>
              <a:gd name="connsiteY0" fmla="*/ 0 h 235744"/>
              <a:gd name="connsiteX1" fmla="*/ 23812 w 1400175"/>
              <a:gd name="connsiteY1" fmla="*/ 59531 h 235744"/>
              <a:gd name="connsiteX2" fmla="*/ 0 w 1400175"/>
              <a:gd name="connsiteY2" fmla="*/ 85725 h 235744"/>
              <a:gd name="connsiteX3" fmla="*/ 11906 w 1400175"/>
              <a:gd name="connsiteY3" fmla="*/ 100013 h 235744"/>
              <a:gd name="connsiteX4" fmla="*/ 26193 w 1400175"/>
              <a:gd name="connsiteY4" fmla="*/ 111919 h 235744"/>
              <a:gd name="connsiteX5" fmla="*/ 28575 w 1400175"/>
              <a:gd name="connsiteY5" fmla="*/ 235744 h 235744"/>
              <a:gd name="connsiteX6" fmla="*/ 42862 w 1400175"/>
              <a:gd name="connsiteY6" fmla="*/ 207169 h 235744"/>
              <a:gd name="connsiteX7" fmla="*/ 140493 w 1400175"/>
              <a:gd name="connsiteY7" fmla="*/ 161925 h 235744"/>
              <a:gd name="connsiteX8" fmla="*/ 188118 w 1400175"/>
              <a:gd name="connsiteY8" fmla="*/ 145256 h 235744"/>
              <a:gd name="connsiteX9" fmla="*/ 633412 w 1400175"/>
              <a:gd name="connsiteY9" fmla="*/ 123825 h 235744"/>
              <a:gd name="connsiteX10" fmla="*/ 897731 w 1400175"/>
              <a:gd name="connsiteY10" fmla="*/ 135731 h 235744"/>
              <a:gd name="connsiteX11" fmla="*/ 1092993 w 1400175"/>
              <a:gd name="connsiteY11" fmla="*/ 142875 h 235744"/>
              <a:gd name="connsiteX12" fmla="*/ 1221581 w 1400175"/>
              <a:gd name="connsiteY12" fmla="*/ 188119 h 235744"/>
              <a:gd name="connsiteX13" fmla="*/ 1250156 w 1400175"/>
              <a:gd name="connsiteY13" fmla="*/ 207169 h 235744"/>
              <a:gd name="connsiteX14" fmla="*/ 1271587 w 1400175"/>
              <a:gd name="connsiteY14" fmla="*/ 140494 h 235744"/>
              <a:gd name="connsiteX15" fmla="*/ 1302543 w 1400175"/>
              <a:gd name="connsiteY15" fmla="*/ 128588 h 235744"/>
              <a:gd name="connsiteX16" fmla="*/ 1304925 w 1400175"/>
              <a:gd name="connsiteY16" fmla="*/ 90488 h 235744"/>
              <a:gd name="connsiteX17" fmla="*/ 1362075 w 1400175"/>
              <a:gd name="connsiteY17" fmla="*/ 85725 h 235744"/>
              <a:gd name="connsiteX18" fmla="*/ 1400175 w 1400175"/>
              <a:gd name="connsiteY18" fmla="*/ 4763 h 235744"/>
              <a:gd name="connsiteX19" fmla="*/ 9525 w 1400175"/>
              <a:gd name="connsiteY19" fmla="*/ 0 h 23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00175" h="235744">
                <a:moveTo>
                  <a:pt x="9525" y="0"/>
                </a:moveTo>
                <a:lnTo>
                  <a:pt x="23812" y="59531"/>
                </a:lnTo>
                <a:lnTo>
                  <a:pt x="0" y="85725"/>
                </a:lnTo>
                <a:lnTo>
                  <a:pt x="11906" y="100013"/>
                </a:lnTo>
                <a:lnTo>
                  <a:pt x="26193" y="111919"/>
                </a:lnTo>
                <a:lnTo>
                  <a:pt x="28575" y="235744"/>
                </a:lnTo>
                <a:lnTo>
                  <a:pt x="42862" y="207169"/>
                </a:lnTo>
                <a:lnTo>
                  <a:pt x="140493" y="161925"/>
                </a:lnTo>
                <a:lnTo>
                  <a:pt x="188118" y="145256"/>
                </a:lnTo>
                <a:lnTo>
                  <a:pt x="633412" y="123825"/>
                </a:lnTo>
                <a:lnTo>
                  <a:pt x="897731" y="135731"/>
                </a:lnTo>
                <a:lnTo>
                  <a:pt x="1092993" y="142875"/>
                </a:lnTo>
                <a:lnTo>
                  <a:pt x="1221581" y="188119"/>
                </a:lnTo>
                <a:lnTo>
                  <a:pt x="1250156" y="207169"/>
                </a:lnTo>
                <a:lnTo>
                  <a:pt x="1271587" y="140494"/>
                </a:lnTo>
                <a:lnTo>
                  <a:pt x="1302543" y="128588"/>
                </a:lnTo>
                <a:lnTo>
                  <a:pt x="1304925" y="90488"/>
                </a:lnTo>
                <a:lnTo>
                  <a:pt x="1362075" y="85725"/>
                </a:lnTo>
                <a:lnTo>
                  <a:pt x="1400175" y="4763"/>
                </a:lnTo>
                <a:lnTo>
                  <a:pt x="9525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BF2626D-3DE3-F865-196B-ED170A1310C6}"/>
              </a:ext>
            </a:extLst>
          </p:cNvPr>
          <p:cNvSpPr/>
          <p:nvPr/>
        </p:nvSpPr>
        <p:spPr>
          <a:xfrm>
            <a:off x="5353050" y="1509713"/>
            <a:ext cx="2064544" cy="271462"/>
          </a:xfrm>
          <a:custGeom>
            <a:avLst/>
            <a:gdLst>
              <a:gd name="connsiteX0" fmla="*/ 0 w 2064544"/>
              <a:gd name="connsiteY0" fmla="*/ 16668 h 271462"/>
              <a:gd name="connsiteX1" fmla="*/ 23813 w 2064544"/>
              <a:gd name="connsiteY1" fmla="*/ 88106 h 271462"/>
              <a:gd name="connsiteX2" fmla="*/ 23813 w 2064544"/>
              <a:gd name="connsiteY2" fmla="*/ 126206 h 271462"/>
              <a:gd name="connsiteX3" fmla="*/ 40481 w 2064544"/>
              <a:gd name="connsiteY3" fmla="*/ 123825 h 271462"/>
              <a:gd name="connsiteX4" fmla="*/ 52388 w 2064544"/>
              <a:gd name="connsiteY4" fmla="*/ 111918 h 271462"/>
              <a:gd name="connsiteX5" fmla="*/ 69056 w 2064544"/>
              <a:gd name="connsiteY5" fmla="*/ 121443 h 271462"/>
              <a:gd name="connsiteX6" fmla="*/ 238125 w 2064544"/>
              <a:gd name="connsiteY6" fmla="*/ 116681 h 271462"/>
              <a:gd name="connsiteX7" fmla="*/ 242888 w 2064544"/>
              <a:gd name="connsiteY7" fmla="*/ 271462 h 271462"/>
              <a:gd name="connsiteX8" fmla="*/ 395288 w 2064544"/>
              <a:gd name="connsiteY8" fmla="*/ 195262 h 271462"/>
              <a:gd name="connsiteX9" fmla="*/ 521494 w 2064544"/>
              <a:gd name="connsiteY9" fmla="*/ 180975 h 271462"/>
              <a:gd name="connsiteX10" fmla="*/ 526256 w 2064544"/>
              <a:gd name="connsiteY10" fmla="*/ 173831 h 271462"/>
              <a:gd name="connsiteX11" fmla="*/ 895350 w 2064544"/>
              <a:gd name="connsiteY11" fmla="*/ 166687 h 271462"/>
              <a:gd name="connsiteX12" fmla="*/ 904875 w 2064544"/>
              <a:gd name="connsiteY12" fmla="*/ 178593 h 271462"/>
              <a:gd name="connsiteX13" fmla="*/ 978694 w 2064544"/>
              <a:gd name="connsiteY13" fmla="*/ 178593 h 271462"/>
              <a:gd name="connsiteX14" fmla="*/ 983456 w 2064544"/>
              <a:gd name="connsiteY14" fmla="*/ 173831 h 271462"/>
              <a:gd name="connsiteX15" fmla="*/ 1285875 w 2064544"/>
              <a:gd name="connsiteY15" fmla="*/ 171450 h 271462"/>
              <a:gd name="connsiteX16" fmla="*/ 1466850 w 2064544"/>
              <a:gd name="connsiteY16" fmla="*/ 190500 h 271462"/>
              <a:gd name="connsiteX17" fmla="*/ 1609725 w 2064544"/>
              <a:gd name="connsiteY17" fmla="*/ 261937 h 271462"/>
              <a:gd name="connsiteX18" fmla="*/ 1659731 w 2064544"/>
              <a:gd name="connsiteY18" fmla="*/ 266700 h 271462"/>
              <a:gd name="connsiteX19" fmla="*/ 1662113 w 2064544"/>
              <a:gd name="connsiteY19" fmla="*/ 171450 h 271462"/>
              <a:gd name="connsiteX20" fmla="*/ 1678781 w 2064544"/>
              <a:gd name="connsiteY20" fmla="*/ 135731 h 271462"/>
              <a:gd name="connsiteX21" fmla="*/ 1695450 w 2064544"/>
              <a:gd name="connsiteY21" fmla="*/ 121443 h 271462"/>
              <a:gd name="connsiteX22" fmla="*/ 1785938 w 2064544"/>
              <a:gd name="connsiteY22" fmla="*/ 121443 h 271462"/>
              <a:gd name="connsiteX23" fmla="*/ 1785938 w 2064544"/>
              <a:gd name="connsiteY23" fmla="*/ 130968 h 271462"/>
              <a:gd name="connsiteX24" fmla="*/ 1807369 w 2064544"/>
              <a:gd name="connsiteY24" fmla="*/ 133350 h 271462"/>
              <a:gd name="connsiteX25" fmla="*/ 1809750 w 2064544"/>
              <a:gd name="connsiteY25" fmla="*/ 140493 h 271462"/>
              <a:gd name="connsiteX26" fmla="*/ 1862138 w 2064544"/>
              <a:gd name="connsiteY26" fmla="*/ 140493 h 271462"/>
              <a:gd name="connsiteX27" fmla="*/ 1919288 w 2064544"/>
              <a:gd name="connsiteY27" fmla="*/ 154781 h 271462"/>
              <a:gd name="connsiteX28" fmla="*/ 1919288 w 2064544"/>
              <a:gd name="connsiteY28" fmla="*/ 130968 h 271462"/>
              <a:gd name="connsiteX29" fmla="*/ 2064544 w 2064544"/>
              <a:gd name="connsiteY29" fmla="*/ 126206 h 271462"/>
              <a:gd name="connsiteX30" fmla="*/ 2031206 w 2064544"/>
              <a:gd name="connsiteY30" fmla="*/ 7143 h 271462"/>
              <a:gd name="connsiteX31" fmla="*/ 1947863 w 2064544"/>
              <a:gd name="connsiteY31" fmla="*/ 9525 h 271462"/>
              <a:gd name="connsiteX32" fmla="*/ 1943100 w 2064544"/>
              <a:gd name="connsiteY32" fmla="*/ 0 h 271462"/>
              <a:gd name="connsiteX33" fmla="*/ 1926431 w 2064544"/>
              <a:gd name="connsiteY33" fmla="*/ 9525 h 271462"/>
              <a:gd name="connsiteX34" fmla="*/ 1926431 w 2064544"/>
              <a:gd name="connsiteY34" fmla="*/ 33337 h 271462"/>
              <a:gd name="connsiteX35" fmla="*/ 1893094 w 2064544"/>
              <a:gd name="connsiteY35" fmla="*/ 35718 h 271462"/>
              <a:gd name="connsiteX36" fmla="*/ 1888331 w 2064544"/>
              <a:gd name="connsiteY36" fmla="*/ 64293 h 271462"/>
              <a:gd name="connsiteX37" fmla="*/ 1864519 w 2064544"/>
              <a:gd name="connsiteY37" fmla="*/ 40481 h 271462"/>
              <a:gd name="connsiteX38" fmla="*/ 1738313 w 2064544"/>
              <a:gd name="connsiteY38" fmla="*/ 35718 h 271462"/>
              <a:gd name="connsiteX39" fmla="*/ 1100138 w 2064544"/>
              <a:gd name="connsiteY39" fmla="*/ 21431 h 271462"/>
              <a:gd name="connsiteX40" fmla="*/ 0 w 2064544"/>
              <a:gd name="connsiteY40" fmla="*/ 16668 h 271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064544" h="271462">
                <a:moveTo>
                  <a:pt x="0" y="16668"/>
                </a:moveTo>
                <a:lnTo>
                  <a:pt x="23813" y="88106"/>
                </a:lnTo>
                <a:lnTo>
                  <a:pt x="23813" y="126206"/>
                </a:lnTo>
                <a:lnTo>
                  <a:pt x="40481" y="123825"/>
                </a:lnTo>
                <a:lnTo>
                  <a:pt x="52388" y="111918"/>
                </a:lnTo>
                <a:lnTo>
                  <a:pt x="69056" y="121443"/>
                </a:lnTo>
                <a:lnTo>
                  <a:pt x="238125" y="116681"/>
                </a:lnTo>
                <a:lnTo>
                  <a:pt x="242888" y="271462"/>
                </a:lnTo>
                <a:lnTo>
                  <a:pt x="395288" y="195262"/>
                </a:lnTo>
                <a:lnTo>
                  <a:pt x="521494" y="180975"/>
                </a:lnTo>
                <a:lnTo>
                  <a:pt x="526256" y="173831"/>
                </a:lnTo>
                <a:lnTo>
                  <a:pt x="895350" y="166687"/>
                </a:lnTo>
                <a:lnTo>
                  <a:pt x="904875" y="178593"/>
                </a:lnTo>
                <a:lnTo>
                  <a:pt x="978694" y="178593"/>
                </a:lnTo>
                <a:lnTo>
                  <a:pt x="983456" y="173831"/>
                </a:lnTo>
                <a:lnTo>
                  <a:pt x="1285875" y="171450"/>
                </a:lnTo>
                <a:lnTo>
                  <a:pt x="1466850" y="190500"/>
                </a:lnTo>
                <a:lnTo>
                  <a:pt x="1609725" y="261937"/>
                </a:lnTo>
                <a:lnTo>
                  <a:pt x="1659731" y="266700"/>
                </a:lnTo>
                <a:lnTo>
                  <a:pt x="1662113" y="171450"/>
                </a:lnTo>
                <a:lnTo>
                  <a:pt x="1678781" y="135731"/>
                </a:lnTo>
                <a:lnTo>
                  <a:pt x="1695450" y="121443"/>
                </a:lnTo>
                <a:lnTo>
                  <a:pt x="1785938" y="121443"/>
                </a:lnTo>
                <a:lnTo>
                  <a:pt x="1785938" y="130968"/>
                </a:lnTo>
                <a:lnTo>
                  <a:pt x="1807369" y="133350"/>
                </a:lnTo>
                <a:lnTo>
                  <a:pt x="1809750" y="140493"/>
                </a:lnTo>
                <a:lnTo>
                  <a:pt x="1862138" y="140493"/>
                </a:lnTo>
                <a:lnTo>
                  <a:pt x="1919288" y="154781"/>
                </a:lnTo>
                <a:lnTo>
                  <a:pt x="1919288" y="130968"/>
                </a:lnTo>
                <a:lnTo>
                  <a:pt x="2064544" y="126206"/>
                </a:lnTo>
                <a:lnTo>
                  <a:pt x="2031206" y="7143"/>
                </a:lnTo>
                <a:lnTo>
                  <a:pt x="1947863" y="9525"/>
                </a:lnTo>
                <a:lnTo>
                  <a:pt x="1943100" y="0"/>
                </a:lnTo>
                <a:lnTo>
                  <a:pt x="1926431" y="9525"/>
                </a:lnTo>
                <a:lnTo>
                  <a:pt x="1926431" y="33337"/>
                </a:lnTo>
                <a:lnTo>
                  <a:pt x="1893094" y="35718"/>
                </a:lnTo>
                <a:lnTo>
                  <a:pt x="1888331" y="64293"/>
                </a:lnTo>
                <a:lnTo>
                  <a:pt x="1864519" y="40481"/>
                </a:lnTo>
                <a:lnTo>
                  <a:pt x="1738313" y="35718"/>
                </a:lnTo>
                <a:lnTo>
                  <a:pt x="1100138" y="21431"/>
                </a:lnTo>
                <a:lnTo>
                  <a:pt x="0" y="166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537BE34-1061-EEC0-33B6-A150553F0B2E}"/>
              </a:ext>
            </a:extLst>
          </p:cNvPr>
          <p:cNvSpPr/>
          <p:nvPr/>
        </p:nvSpPr>
        <p:spPr>
          <a:xfrm>
            <a:off x="5410200" y="1914525"/>
            <a:ext cx="2105025" cy="414338"/>
          </a:xfrm>
          <a:custGeom>
            <a:avLst/>
            <a:gdLst>
              <a:gd name="connsiteX0" fmla="*/ 0 w 2105025"/>
              <a:gd name="connsiteY0" fmla="*/ 45244 h 414338"/>
              <a:gd name="connsiteX1" fmla="*/ 2381 w 2105025"/>
              <a:gd name="connsiteY1" fmla="*/ 221456 h 414338"/>
              <a:gd name="connsiteX2" fmla="*/ 14288 w 2105025"/>
              <a:gd name="connsiteY2" fmla="*/ 264319 h 414338"/>
              <a:gd name="connsiteX3" fmla="*/ 19050 w 2105025"/>
              <a:gd name="connsiteY3" fmla="*/ 283369 h 414338"/>
              <a:gd name="connsiteX4" fmla="*/ 11906 w 2105025"/>
              <a:gd name="connsiteY4" fmla="*/ 297656 h 414338"/>
              <a:gd name="connsiteX5" fmla="*/ 19050 w 2105025"/>
              <a:gd name="connsiteY5" fmla="*/ 402431 h 414338"/>
              <a:gd name="connsiteX6" fmla="*/ 145256 w 2105025"/>
              <a:gd name="connsiteY6" fmla="*/ 304800 h 414338"/>
              <a:gd name="connsiteX7" fmla="*/ 202406 w 2105025"/>
              <a:gd name="connsiteY7" fmla="*/ 295275 h 414338"/>
              <a:gd name="connsiteX8" fmla="*/ 814388 w 2105025"/>
              <a:gd name="connsiteY8" fmla="*/ 269081 h 414338"/>
              <a:gd name="connsiteX9" fmla="*/ 819150 w 2105025"/>
              <a:gd name="connsiteY9" fmla="*/ 280988 h 414338"/>
              <a:gd name="connsiteX10" fmla="*/ 890588 w 2105025"/>
              <a:gd name="connsiteY10" fmla="*/ 290513 h 414338"/>
              <a:gd name="connsiteX11" fmla="*/ 933450 w 2105025"/>
              <a:gd name="connsiteY11" fmla="*/ 276225 h 414338"/>
              <a:gd name="connsiteX12" fmla="*/ 990600 w 2105025"/>
              <a:gd name="connsiteY12" fmla="*/ 276225 h 414338"/>
              <a:gd name="connsiteX13" fmla="*/ 1319213 w 2105025"/>
              <a:gd name="connsiteY13" fmla="*/ 273844 h 414338"/>
              <a:gd name="connsiteX14" fmla="*/ 1495425 w 2105025"/>
              <a:gd name="connsiteY14" fmla="*/ 276225 h 414338"/>
              <a:gd name="connsiteX15" fmla="*/ 1512094 w 2105025"/>
              <a:gd name="connsiteY15" fmla="*/ 285750 h 414338"/>
              <a:gd name="connsiteX16" fmla="*/ 1543050 w 2105025"/>
              <a:gd name="connsiteY16" fmla="*/ 273844 h 414338"/>
              <a:gd name="connsiteX17" fmla="*/ 1714500 w 2105025"/>
              <a:gd name="connsiteY17" fmla="*/ 333375 h 414338"/>
              <a:gd name="connsiteX18" fmla="*/ 1714500 w 2105025"/>
              <a:gd name="connsiteY18" fmla="*/ 385763 h 414338"/>
              <a:gd name="connsiteX19" fmla="*/ 1726406 w 2105025"/>
              <a:gd name="connsiteY19" fmla="*/ 414338 h 414338"/>
              <a:gd name="connsiteX20" fmla="*/ 1750219 w 2105025"/>
              <a:gd name="connsiteY20" fmla="*/ 330994 h 414338"/>
              <a:gd name="connsiteX21" fmla="*/ 1754981 w 2105025"/>
              <a:gd name="connsiteY21" fmla="*/ 235744 h 414338"/>
              <a:gd name="connsiteX22" fmla="*/ 1754981 w 2105025"/>
              <a:gd name="connsiteY22" fmla="*/ 207169 h 414338"/>
              <a:gd name="connsiteX23" fmla="*/ 2038350 w 2105025"/>
              <a:gd name="connsiteY23" fmla="*/ 214313 h 414338"/>
              <a:gd name="connsiteX24" fmla="*/ 2043113 w 2105025"/>
              <a:gd name="connsiteY24" fmla="*/ 245269 h 414338"/>
              <a:gd name="connsiteX25" fmla="*/ 2081213 w 2105025"/>
              <a:gd name="connsiteY25" fmla="*/ 247650 h 414338"/>
              <a:gd name="connsiteX26" fmla="*/ 2095500 w 2105025"/>
              <a:gd name="connsiteY26" fmla="*/ 173831 h 414338"/>
              <a:gd name="connsiteX27" fmla="*/ 2105025 w 2105025"/>
              <a:gd name="connsiteY27" fmla="*/ 150019 h 414338"/>
              <a:gd name="connsiteX28" fmla="*/ 2038350 w 2105025"/>
              <a:gd name="connsiteY28" fmla="*/ 0 h 414338"/>
              <a:gd name="connsiteX29" fmla="*/ 1947863 w 2105025"/>
              <a:gd name="connsiteY29" fmla="*/ 2381 h 414338"/>
              <a:gd name="connsiteX30" fmla="*/ 1935956 w 2105025"/>
              <a:gd name="connsiteY30" fmla="*/ 11906 h 414338"/>
              <a:gd name="connsiteX31" fmla="*/ 1914525 w 2105025"/>
              <a:gd name="connsiteY31" fmla="*/ 4763 h 414338"/>
              <a:gd name="connsiteX32" fmla="*/ 1462088 w 2105025"/>
              <a:gd name="connsiteY32" fmla="*/ 54769 h 414338"/>
              <a:gd name="connsiteX33" fmla="*/ 1435894 w 2105025"/>
              <a:gd name="connsiteY33" fmla="*/ 66675 h 414338"/>
              <a:gd name="connsiteX34" fmla="*/ 1378744 w 2105025"/>
              <a:gd name="connsiteY34" fmla="*/ 80963 h 414338"/>
              <a:gd name="connsiteX35" fmla="*/ 1307306 w 2105025"/>
              <a:gd name="connsiteY35" fmla="*/ 78581 h 414338"/>
              <a:gd name="connsiteX36" fmla="*/ 1290638 w 2105025"/>
              <a:gd name="connsiteY36" fmla="*/ 57150 h 414338"/>
              <a:gd name="connsiteX37" fmla="*/ 1202531 w 2105025"/>
              <a:gd name="connsiteY37" fmla="*/ 52388 h 414338"/>
              <a:gd name="connsiteX38" fmla="*/ 1173956 w 2105025"/>
              <a:gd name="connsiteY38" fmla="*/ 80963 h 414338"/>
              <a:gd name="connsiteX39" fmla="*/ 1102519 w 2105025"/>
              <a:gd name="connsiteY39" fmla="*/ 78581 h 414338"/>
              <a:gd name="connsiteX40" fmla="*/ 1102519 w 2105025"/>
              <a:gd name="connsiteY40" fmla="*/ 90488 h 414338"/>
              <a:gd name="connsiteX41" fmla="*/ 619125 w 2105025"/>
              <a:gd name="connsiteY41" fmla="*/ 95250 h 414338"/>
              <a:gd name="connsiteX42" fmla="*/ 371475 w 2105025"/>
              <a:gd name="connsiteY42" fmla="*/ 83344 h 414338"/>
              <a:gd name="connsiteX43" fmla="*/ 78581 w 2105025"/>
              <a:gd name="connsiteY43" fmla="*/ 47625 h 414338"/>
              <a:gd name="connsiteX44" fmla="*/ 0 w 2105025"/>
              <a:gd name="connsiteY44" fmla="*/ 45244 h 41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05025" h="414338">
                <a:moveTo>
                  <a:pt x="0" y="45244"/>
                </a:moveTo>
                <a:cubicBezTo>
                  <a:pt x="794" y="103981"/>
                  <a:pt x="1587" y="162719"/>
                  <a:pt x="2381" y="221456"/>
                </a:cubicBezTo>
                <a:lnTo>
                  <a:pt x="14288" y="264319"/>
                </a:lnTo>
                <a:lnTo>
                  <a:pt x="19050" y="283369"/>
                </a:lnTo>
                <a:lnTo>
                  <a:pt x="11906" y="297656"/>
                </a:lnTo>
                <a:lnTo>
                  <a:pt x="19050" y="402431"/>
                </a:lnTo>
                <a:lnTo>
                  <a:pt x="145256" y="304800"/>
                </a:lnTo>
                <a:lnTo>
                  <a:pt x="202406" y="295275"/>
                </a:lnTo>
                <a:lnTo>
                  <a:pt x="814388" y="269081"/>
                </a:lnTo>
                <a:lnTo>
                  <a:pt x="819150" y="280988"/>
                </a:lnTo>
                <a:lnTo>
                  <a:pt x="890588" y="290513"/>
                </a:lnTo>
                <a:lnTo>
                  <a:pt x="933450" y="276225"/>
                </a:lnTo>
                <a:lnTo>
                  <a:pt x="990600" y="276225"/>
                </a:lnTo>
                <a:lnTo>
                  <a:pt x="1319213" y="273844"/>
                </a:lnTo>
                <a:lnTo>
                  <a:pt x="1495425" y="276225"/>
                </a:lnTo>
                <a:lnTo>
                  <a:pt x="1512094" y="285750"/>
                </a:lnTo>
                <a:lnTo>
                  <a:pt x="1543050" y="273844"/>
                </a:lnTo>
                <a:lnTo>
                  <a:pt x="1714500" y="333375"/>
                </a:lnTo>
                <a:lnTo>
                  <a:pt x="1714500" y="385763"/>
                </a:lnTo>
                <a:lnTo>
                  <a:pt x="1726406" y="414338"/>
                </a:lnTo>
                <a:lnTo>
                  <a:pt x="1750219" y="330994"/>
                </a:lnTo>
                <a:lnTo>
                  <a:pt x="1754981" y="235744"/>
                </a:lnTo>
                <a:lnTo>
                  <a:pt x="1754981" y="207169"/>
                </a:lnTo>
                <a:lnTo>
                  <a:pt x="2038350" y="214313"/>
                </a:lnTo>
                <a:lnTo>
                  <a:pt x="2043113" y="245269"/>
                </a:lnTo>
                <a:lnTo>
                  <a:pt x="2081213" y="247650"/>
                </a:lnTo>
                <a:lnTo>
                  <a:pt x="2095500" y="173831"/>
                </a:lnTo>
                <a:lnTo>
                  <a:pt x="2105025" y="150019"/>
                </a:lnTo>
                <a:lnTo>
                  <a:pt x="2038350" y="0"/>
                </a:lnTo>
                <a:lnTo>
                  <a:pt x="1947863" y="2381"/>
                </a:lnTo>
                <a:lnTo>
                  <a:pt x="1935956" y="11906"/>
                </a:lnTo>
                <a:lnTo>
                  <a:pt x="1914525" y="4763"/>
                </a:lnTo>
                <a:lnTo>
                  <a:pt x="1462088" y="54769"/>
                </a:lnTo>
                <a:lnTo>
                  <a:pt x="1435894" y="66675"/>
                </a:lnTo>
                <a:lnTo>
                  <a:pt x="1378744" y="80963"/>
                </a:lnTo>
                <a:lnTo>
                  <a:pt x="1307306" y="78581"/>
                </a:lnTo>
                <a:lnTo>
                  <a:pt x="1290638" y="57150"/>
                </a:lnTo>
                <a:lnTo>
                  <a:pt x="1202531" y="52388"/>
                </a:lnTo>
                <a:lnTo>
                  <a:pt x="1173956" y="80963"/>
                </a:lnTo>
                <a:lnTo>
                  <a:pt x="1102519" y="78581"/>
                </a:lnTo>
                <a:lnTo>
                  <a:pt x="1102519" y="90488"/>
                </a:lnTo>
                <a:lnTo>
                  <a:pt x="619125" y="95250"/>
                </a:lnTo>
                <a:lnTo>
                  <a:pt x="371475" y="83344"/>
                </a:lnTo>
                <a:lnTo>
                  <a:pt x="78581" y="47625"/>
                </a:lnTo>
                <a:lnTo>
                  <a:pt x="0" y="45244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BC0D081-3828-526D-D6DD-616A2688D07C}"/>
              </a:ext>
            </a:extLst>
          </p:cNvPr>
          <p:cNvSpPr/>
          <p:nvPr/>
        </p:nvSpPr>
        <p:spPr>
          <a:xfrm>
            <a:off x="4681538" y="2455069"/>
            <a:ext cx="3009900" cy="569119"/>
          </a:xfrm>
          <a:custGeom>
            <a:avLst/>
            <a:gdLst>
              <a:gd name="connsiteX0" fmla="*/ 223837 w 3009900"/>
              <a:gd name="connsiteY0" fmla="*/ 111919 h 569119"/>
              <a:gd name="connsiteX1" fmla="*/ 278606 w 3009900"/>
              <a:gd name="connsiteY1" fmla="*/ 140494 h 569119"/>
              <a:gd name="connsiteX2" fmla="*/ 669131 w 3009900"/>
              <a:gd name="connsiteY2" fmla="*/ 142875 h 569119"/>
              <a:gd name="connsiteX3" fmla="*/ 828675 w 3009900"/>
              <a:gd name="connsiteY3" fmla="*/ 176212 h 569119"/>
              <a:gd name="connsiteX4" fmla="*/ 902493 w 3009900"/>
              <a:gd name="connsiteY4" fmla="*/ 188119 h 569119"/>
              <a:gd name="connsiteX5" fmla="*/ 1178718 w 3009900"/>
              <a:gd name="connsiteY5" fmla="*/ 207169 h 569119"/>
              <a:gd name="connsiteX6" fmla="*/ 1195387 w 3009900"/>
              <a:gd name="connsiteY6" fmla="*/ 202406 h 569119"/>
              <a:gd name="connsiteX7" fmla="*/ 1193006 w 3009900"/>
              <a:gd name="connsiteY7" fmla="*/ 130969 h 569119"/>
              <a:gd name="connsiteX8" fmla="*/ 1200150 w 3009900"/>
              <a:gd name="connsiteY8" fmla="*/ 109537 h 569119"/>
              <a:gd name="connsiteX9" fmla="*/ 1216818 w 3009900"/>
              <a:gd name="connsiteY9" fmla="*/ 138112 h 569119"/>
              <a:gd name="connsiteX10" fmla="*/ 1226343 w 3009900"/>
              <a:gd name="connsiteY10" fmla="*/ 204787 h 569119"/>
              <a:gd name="connsiteX11" fmla="*/ 1493043 w 3009900"/>
              <a:gd name="connsiteY11" fmla="*/ 195262 h 569119"/>
              <a:gd name="connsiteX12" fmla="*/ 1776412 w 3009900"/>
              <a:gd name="connsiteY12" fmla="*/ 197644 h 569119"/>
              <a:gd name="connsiteX13" fmla="*/ 1769268 w 3009900"/>
              <a:gd name="connsiteY13" fmla="*/ 61912 h 569119"/>
              <a:gd name="connsiteX14" fmla="*/ 1785937 w 3009900"/>
              <a:gd name="connsiteY14" fmla="*/ 64294 h 569119"/>
              <a:gd name="connsiteX15" fmla="*/ 1795462 w 3009900"/>
              <a:gd name="connsiteY15" fmla="*/ 200025 h 569119"/>
              <a:gd name="connsiteX16" fmla="*/ 1988343 w 3009900"/>
              <a:gd name="connsiteY16" fmla="*/ 185737 h 569119"/>
              <a:gd name="connsiteX17" fmla="*/ 2074068 w 3009900"/>
              <a:gd name="connsiteY17" fmla="*/ 0 h 569119"/>
              <a:gd name="connsiteX18" fmla="*/ 2412206 w 3009900"/>
              <a:gd name="connsiteY18" fmla="*/ 126206 h 569119"/>
              <a:gd name="connsiteX19" fmla="*/ 2481262 w 3009900"/>
              <a:gd name="connsiteY19" fmla="*/ 114300 h 569119"/>
              <a:gd name="connsiteX20" fmla="*/ 2528887 w 3009900"/>
              <a:gd name="connsiteY20" fmla="*/ 83344 h 569119"/>
              <a:gd name="connsiteX21" fmla="*/ 2528887 w 3009900"/>
              <a:gd name="connsiteY21" fmla="*/ 59531 h 569119"/>
              <a:gd name="connsiteX22" fmla="*/ 2559843 w 3009900"/>
              <a:gd name="connsiteY22" fmla="*/ 76200 h 569119"/>
              <a:gd name="connsiteX23" fmla="*/ 2709862 w 3009900"/>
              <a:gd name="connsiteY23" fmla="*/ 71437 h 569119"/>
              <a:gd name="connsiteX24" fmla="*/ 2781300 w 3009900"/>
              <a:gd name="connsiteY24" fmla="*/ 97631 h 569119"/>
              <a:gd name="connsiteX25" fmla="*/ 2852737 w 3009900"/>
              <a:gd name="connsiteY25" fmla="*/ 126206 h 569119"/>
              <a:gd name="connsiteX26" fmla="*/ 2912268 w 3009900"/>
              <a:gd name="connsiteY26" fmla="*/ 190500 h 569119"/>
              <a:gd name="connsiteX27" fmla="*/ 2938462 w 3009900"/>
              <a:gd name="connsiteY27" fmla="*/ 240506 h 569119"/>
              <a:gd name="connsiteX28" fmla="*/ 2940843 w 3009900"/>
              <a:gd name="connsiteY28" fmla="*/ 271462 h 569119"/>
              <a:gd name="connsiteX29" fmla="*/ 2983706 w 3009900"/>
              <a:gd name="connsiteY29" fmla="*/ 276225 h 569119"/>
              <a:gd name="connsiteX30" fmla="*/ 3009900 w 3009900"/>
              <a:gd name="connsiteY30" fmla="*/ 383381 h 569119"/>
              <a:gd name="connsiteX31" fmla="*/ 2728912 w 3009900"/>
              <a:gd name="connsiteY31" fmla="*/ 397669 h 569119"/>
              <a:gd name="connsiteX32" fmla="*/ 2731293 w 3009900"/>
              <a:gd name="connsiteY32" fmla="*/ 342900 h 569119"/>
              <a:gd name="connsiteX33" fmla="*/ 2743200 w 3009900"/>
              <a:gd name="connsiteY33" fmla="*/ 321469 h 569119"/>
              <a:gd name="connsiteX34" fmla="*/ 2717006 w 3009900"/>
              <a:gd name="connsiteY34" fmla="*/ 283369 h 569119"/>
              <a:gd name="connsiteX35" fmla="*/ 2717006 w 3009900"/>
              <a:gd name="connsiteY35" fmla="*/ 190500 h 569119"/>
              <a:gd name="connsiteX36" fmla="*/ 2536031 w 3009900"/>
              <a:gd name="connsiteY36" fmla="*/ 188119 h 569119"/>
              <a:gd name="connsiteX37" fmla="*/ 2524125 w 3009900"/>
              <a:gd name="connsiteY37" fmla="*/ 195262 h 569119"/>
              <a:gd name="connsiteX38" fmla="*/ 2526506 w 3009900"/>
              <a:gd name="connsiteY38" fmla="*/ 476250 h 569119"/>
              <a:gd name="connsiteX39" fmla="*/ 2266950 w 3009900"/>
              <a:gd name="connsiteY39" fmla="*/ 469106 h 569119"/>
              <a:gd name="connsiteX40" fmla="*/ 2062162 w 3009900"/>
              <a:gd name="connsiteY40" fmla="*/ 452437 h 569119"/>
              <a:gd name="connsiteX41" fmla="*/ 1574006 w 3009900"/>
              <a:gd name="connsiteY41" fmla="*/ 459581 h 569119"/>
              <a:gd name="connsiteX42" fmla="*/ 1571625 w 3009900"/>
              <a:gd name="connsiteY42" fmla="*/ 478631 h 569119"/>
              <a:gd name="connsiteX43" fmla="*/ 1431131 w 3009900"/>
              <a:gd name="connsiteY43" fmla="*/ 488156 h 569119"/>
              <a:gd name="connsiteX44" fmla="*/ 1393031 w 3009900"/>
              <a:gd name="connsiteY44" fmla="*/ 461962 h 569119"/>
              <a:gd name="connsiteX45" fmla="*/ 742950 w 3009900"/>
              <a:gd name="connsiteY45" fmla="*/ 466725 h 569119"/>
              <a:gd name="connsiteX46" fmla="*/ 471487 w 3009900"/>
              <a:gd name="connsiteY46" fmla="*/ 535781 h 569119"/>
              <a:gd name="connsiteX47" fmla="*/ 411956 w 3009900"/>
              <a:gd name="connsiteY47" fmla="*/ 569119 h 569119"/>
              <a:gd name="connsiteX48" fmla="*/ 35718 w 3009900"/>
              <a:gd name="connsiteY48" fmla="*/ 540544 h 569119"/>
              <a:gd name="connsiteX49" fmla="*/ 0 w 3009900"/>
              <a:gd name="connsiteY49" fmla="*/ 438150 h 569119"/>
              <a:gd name="connsiteX50" fmla="*/ 0 w 3009900"/>
              <a:gd name="connsiteY50" fmla="*/ 366712 h 569119"/>
              <a:gd name="connsiteX51" fmla="*/ 21431 w 3009900"/>
              <a:gd name="connsiteY51" fmla="*/ 357187 h 569119"/>
              <a:gd name="connsiteX52" fmla="*/ 33337 w 3009900"/>
              <a:gd name="connsiteY52" fmla="*/ 323850 h 569119"/>
              <a:gd name="connsiteX53" fmla="*/ 50006 w 3009900"/>
              <a:gd name="connsiteY53" fmla="*/ 309562 h 569119"/>
              <a:gd name="connsiteX54" fmla="*/ 54768 w 3009900"/>
              <a:gd name="connsiteY54" fmla="*/ 269081 h 569119"/>
              <a:gd name="connsiteX55" fmla="*/ 38100 w 3009900"/>
              <a:gd name="connsiteY55" fmla="*/ 264319 h 569119"/>
              <a:gd name="connsiteX56" fmla="*/ 42862 w 3009900"/>
              <a:gd name="connsiteY56" fmla="*/ 223837 h 569119"/>
              <a:gd name="connsiteX57" fmla="*/ 92868 w 3009900"/>
              <a:gd name="connsiteY57" fmla="*/ 164306 h 569119"/>
              <a:gd name="connsiteX58" fmla="*/ 178593 w 3009900"/>
              <a:gd name="connsiteY58" fmla="*/ 135731 h 569119"/>
              <a:gd name="connsiteX59" fmla="*/ 223837 w 3009900"/>
              <a:gd name="connsiteY59" fmla="*/ 111919 h 56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09900" h="569119">
                <a:moveTo>
                  <a:pt x="223837" y="111919"/>
                </a:moveTo>
                <a:lnTo>
                  <a:pt x="278606" y="140494"/>
                </a:lnTo>
                <a:lnTo>
                  <a:pt x="669131" y="142875"/>
                </a:lnTo>
                <a:lnTo>
                  <a:pt x="828675" y="176212"/>
                </a:lnTo>
                <a:lnTo>
                  <a:pt x="902493" y="188119"/>
                </a:lnTo>
                <a:lnTo>
                  <a:pt x="1178718" y="207169"/>
                </a:lnTo>
                <a:lnTo>
                  <a:pt x="1195387" y="202406"/>
                </a:lnTo>
                <a:cubicBezTo>
                  <a:pt x="1194593" y="178594"/>
                  <a:pt x="1193800" y="154781"/>
                  <a:pt x="1193006" y="130969"/>
                </a:cubicBezTo>
                <a:lnTo>
                  <a:pt x="1200150" y="109537"/>
                </a:lnTo>
                <a:lnTo>
                  <a:pt x="1216818" y="138112"/>
                </a:lnTo>
                <a:lnTo>
                  <a:pt x="1226343" y="204787"/>
                </a:lnTo>
                <a:lnTo>
                  <a:pt x="1493043" y="195262"/>
                </a:lnTo>
                <a:lnTo>
                  <a:pt x="1776412" y="197644"/>
                </a:lnTo>
                <a:lnTo>
                  <a:pt x="1769268" y="61912"/>
                </a:lnTo>
                <a:lnTo>
                  <a:pt x="1785937" y="64294"/>
                </a:lnTo>
                <a:lnTo>
                  <a:pt x="1795462" y="200025"/>
                </a:lnTo>
                <a:lnTo>
                  <a:pt x="1988343" y="185737"/>
                </a:lnTo>
                <a:lnTo>
                  <a:pt x="2074068" y="0"/>
                </a:lnTo>
                <a:lnTo>
                  <a:pt x="2412206" y="126206"/>
                </a:lnTo>
                <a:lnTo>
                  <a:pt x="2481262" y="114300"/>
                </a:lnTo>
                <a:lnTo>
                  <a:pt x="2528887" y="83344"/>
                </a:lnTo>
                <a:lnTo>
                  <a:pt x="2528887" y="59531"/>
                </a:lnTo>
                <a:lnTo>
                  <a:pt x="2559843" y="76200"/>
                </a:lnTo>
                <a:lnTo>
                  <a:pt x="2709862" y="71437"/>
                </a:lnTo>
                <a:lnTo>
                  <a:pt x="2781300" y="97631"/>
                </a:lnTo>
                <a:lnTo>
                  <a:pt x="2852737" y="126206"/>
                </a:lnTo>
                <a:lnTo>
                  <a:pt x="2912268" y="190500"/>
                </a:lnTo>
                <a:lnTo>
                  <a:pt x="2938462" y="240506"/>
                </a:lnTo>
                <a:lnTo>
                  <a:pt x="2940843" y="271462"/>
                </a:lnTo>
                <a:lnTo>
                  <a:pt x="2983706" y="276225"/>
                </a:lnTo>
                <a:lnTo>
                  <a:pt x="3009900" y="383381"/>
                </a:lnTo>
                <a:lnTo>
                  <a:pt x="2728912" y="397669"/>
                </a:lnTo>
                <a:cubicBezTo>
                  <a:pt x="2729706" y="379413"/>
                  <a:pt x="2730499" y="361156"/>
                  <a:pt x="2731293" y="342900"/>
                </a:cubicBezTo>
                <a:lnTo>
                  <a:pt x="2743200" y="321469"/>
                </a:lnTo>
                <a:lnTo>
                  <a:pt x="2717006" y="283369"/>
                </a:lnTo>
                <a:lnTo>
                  <a:pt x="2717006" y="190500"/>
                </a:lnTo>
                <a:lnTo>
                  <a:pt x="2536031" y="188119"/>
                </a:lnTo>
                <a:lnTo>
                  <a:pt x="2524125" y="195262"/>
                </a:lnTo>
                <a:cubicBezTo>
                  <a:pt x="2524919" y="288925"/>
                  <a:pt x="2525712" y="382587"/>
                  <a:pt x="2526506" y="476250"/>
                </a:cubicBezTo>
                <a:lnTo>
                  <a:pt x="2266950" y="469106"/>
                </a:lnTo>
                <a:lnTo>
                  <a:pt x="2062162" y="452437"/>
                </a:lnTo>
                <a:lnTo>
                  <a:pt x="1574006" y="459581"/>
                </a:lnTo>
                <a:lnTo>
                  <a:pt x="1571625" y="478631"/>
                </a:lnTo>
                <a:lnTo>
                  <a:pt x="1431131" y="488156"/>
                </a:lnTo>
                <a:lnTo>
                  <a:pt x="1393031" y="461962"/>
                </a:lnTo>
                <a:lnTo>
                  <a:pt x="742950" y="466725"/>
                </a:lnTo>
                <a:lnTo>
                  <a:pt x="471487" y="535781"/>
                </a:lnTo>
                <a:lnTo>
                  <a:pt x="411956" y="569119"/>
                </a:lnTo>
                <a:lnTo>
                  <a:pt x="35718" y="540544"/>
                </a:lnTo>
                <a:lnTo>
                  <a:pt x="0" y="438150"/>
                </a:lnTo>
                <a:lnTo>
                  <a:pt x="0" y="366712"/>
                </a:lnTo>
                <a:lnTo>
                  <a:pt x="21431" y="357187"/>
                </a:lnTo>
                <a:lnTo>
                  <a:pt x="33337" y="323850"/>
                </a:lnTo>
                <a:lnTo>
                  <a:pt x="50006" y="309562"/>
                </a:lnTo>
                <a:lnTo>
                  <a:pt x="54768" y="269081"/>
                </a:lnTo>
                <a:lnTo>
                  <a:pt x="38100" y="264319"/>
                </a:lnTo>
                <a:lnTo>
                  <a:pt x="42862" y="223837"/>
                </a:lnTo>
                <a:lnTo>
                  <a:pt x="92868" y="164306"/>
                </a:lnTo>
                <a:lnTo>
                  <a:pt x="178593" y="135731"/>
                </a:lnTo>
                <a:lnTo>
                  <a:pt x="223837" y="11191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4996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787F58E-1DCD-F342-1224-FC656ADEB97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-6692078" y="-4664172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8661EE-C2D9-334B-5AA9-7F795E264C8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6896102" y="-4664171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259595-24C7-D76B-6A42-C8D93B065BC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-5202898" y="3830897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91024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" y="5831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-1" y="0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19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DBDB55E-6F40-DFF9-268A-8D54DB1587B5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155E6-6332-7429-1DFE-7E87E0203FC6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-2" y="-5832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39042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" y="5831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512200" y="31544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19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-2" y="-5832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BEE4238-C818-3B15-CCEB-31F9EFA9B58E}"/>
              </a:ext>
            </a:extLst>
          </p:cNvPr>
          <p:cNvCxnSpPr/>
          <p:nvPr/>
        </p:nvCxnSpPr>
        <p:spPr>
          <a:xfrm>
            <a:off x="7253274" y="1009650"/>
            <a:ext cx="1128726" cy="43053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3784CE-64A3-90B0-2B6C-12CA6C687E9C}"/>
              </a:ext>
            </a:extLst>
          </p:cNvPr>
          <p:cNvCxnSpPr>
            <a:cxnSpLocks/>
          </p:cNvCxnSpPr>
          <p:nvPr/>
        </p:nvCxnSpPr>
        <p:spPr>
          <a:xfrm flipV="1">
            <a:off x="5524500" y="1585707"/>
            <a:ext cx="2098675" cy="583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BF208E8-1981-6DC8-9BB1-B8FC3D9EF86C}"/>
              </a:ext>
            </a:extLst>
          </p:cNvPr>
          <p:cNvCxnSpPr>
            <a:cxnSpLocks/>
          </p:cNvCxnSpPr>
          <p:nvPr/>
        </p:nvCxnSpPr>
        <p:spPr>
          <a:xfrm flipV="1">
            <a:off x="5402262" y="2065029"/>
            <a:ext cx="2343150" cy="1166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C4FDFA-99BB-163A-648F-744E9C06C59B}"/>
              </a:ext>
            </a:extLst>
          </p:cNvPr>
          <p:cNvCxnSpPr>
            <a:cxnSpLocks/>
          </p:cNvCxnSpPr>
          <p:nvPr/>
        </p:nvCxnSpPr>
        <p:spPr>
          <a:xfrm>
            <a:off x="5624314" y="1216889"/>
            <a:ext cx="190678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C284BA-3033-3055-EF46-3C5BCA1829A2}"/>
              </a:ext>
            </a:extLst>
          </p:cNvPr>
          <p:cNvCxnSpPr>
            <a:cxnSpLocks/>
          </p:cNvCxnSpPr>
          <p:nvPr/>
        </p:nvCxnSpPr>
        <p:spPr>
          <a:xfrm flipV="1">
            <a:off x="5402262" y="2726148"/>
            <a:ext cx="1300379" cy="647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5470E23-1A65-6619-54F0-A9C22D10F4D3}"/>
              </a:ext>
            </a:extLst>
          </p:cNvPr>
          <p:cNvCxnSpPr>
            <a:cxnSpLocks/>
          </p:cNvCxnSpPr>
          <p:nvPr/>
        </p:nvCxnSpPr>
        <p:spPr>
          <a:xfrm>
            <a:off x="7235375" y="2732621"/>
            <a:ext cx="7456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6909829" y="2538792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DBDB55E-6F40-DFF9-268A-8D54DB1587B5}"/>
              </a:ext>
            </a:extLst>
          </p:cNvPr>
          <p:cNvSpPr txBox="1"/>
          <p:nvPr/>
        </p:nvSpPr>
        <p:spPr>
          <a:xfrm>
            <a:off x="7395964" y="102587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155E6-6332-7429-1DFE-7E87E0203FC6}"/>
              </a:ext>
            </a:extLst>
          </p:cNvPr>
          <p:cNvSpPr txBox="1"/>
          <p:nvPr/>
        </p:nvSpPr>
        <p:spPr>
          <a:xfrm>
            <a:off x="7531100" y="1394953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5282172" y="3228025"/>
            <a:ext cx="295275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GAP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1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sz="16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12323306" y="1394953"/>
            <a:ext cx="296439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Let down the bridges, </a:t>
            </a:r>
            <a:b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</a:br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close the gap 9000+9000+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6486525" y="4786313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6672263" y="2278856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3915116" y="2445544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F07EA63-7FA7-9BD6-58F9-4ADE9C81793C}"/>
              </a:ext>
            </a:extLst>
          </p:cNvPr>
          <p:cNvGrpSpPr/>
          <p:nvPr/>
        </p:nvGrpSpPr>
        <p:grpSpPr>
          <a:xfrm>
            <a:off x="2919413" y="5784735"/>
            <a:ext cx="3895725" cy="1107282"/>
            <a:chOff x="2919413" y="5784056"/>
            <a:chExt cx="3895725" cy="1107282"/>
          </a:xfrm>
          <a:solidFill>
            <a:schemeClr val="bg1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CE96A21-9D22-819C-759B-34CE6AE03686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76611EF-C636-D91F-2196-C0814F304FAD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ACB0BEF-0F5E-639B-0494-0A10EE039556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790FE7-E697-7704-74DB-F9466EA434FC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DF898F4-EDBC-8A49-3750-0F4264D73FB9}"/>
              </a:ext>
            </a:extLst>
          </p:cNvPr>
          <p:cNvGrpSpPr/>
          <p:nvPr/>
        </p:nvGrpSpPr>
        <p:grpSpPr>
          <a:xfrm>
            <a:off x="2919413" y="5853271"/>
            <a:ext cx="3895724" cy="1038746"/>
            <a:chOff x="2919413" y="5852592"/>
            <a:chExt cx="3895724" cy="1038746"/>
          </a:xfrm>
          <a:solidFill>
            <a:schemeClr val="bg1">
              <a:alpha val="58000"/>
            </a:schemeClr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B572A11-8ADB-6246-0E73-E4406A7BECC8}"/>
                </a:ext>
              </a:extLst>
            </p:cNvPr>
            <p:cNvSpPr/>
            <p:nvPr/>
          </p:nvSpPr>
          <p:spPr>
            <a:xfrm>
              <a:off x="4574380" y="5852592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AA972F6-0C98-E6C0-6DBB-75295508B996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300993-D634-1A76-8883-4787AB8E60D5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CF9299-D74E-838D-052F-3D1DC5492568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6461774" y="482685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6631189" y="2237775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3975240" y="24024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035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9544" y="-11626"/>
            <a:ext cx="12192000" cy="6858000"/>
          </a:xfrm>
          <a:prstGeom prst="rect">
            <a:avLst/>
          </a:prstGeom>
        </p:spPr>
      </p:pic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CFF3ED8A-87F1-E094-3E77-1C43F4D494D7}"/>
              </a:ext>
            </a:extLst>
          </p:cNvPr>
          <p:cNvSpPr/>
          <p:nvPr/>
        </p:nvSpPr>
        <p:spPr>
          <a:xfrm>
            <a:off x="7923005" y="3149600"/>
            <a:ext cx="973345" cy="3282950"/>
          </a:xfrm>
          <a:custGeom>
            <a:avLst/>
            <a:gdLst>
              <a:gd name="connsiteX0" fmla="*/ 224045 w 973345"/>
              <a:gd name="connsiteY0" fmla="*/ 0 h 3282950"/>
              <a:gd name="connsiteX1" fmla="*/ 46245 w 973345"/>
              <a:gd name="connsiteY1" fmla="*/ 1974850 h 3282950"/>
              <a:gd name="connsiteX2" fmla="*/ 973345 w 973345"/>
              <a:gd name="connsiteY2" fmla="*/ 3282950 h 328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3345" h="3282950">
                <a:moveTo>
                  <a:pt x="224045" y="0"/>
                </a:moveTo>
                <a:cubicBezTo>
                  <a:pt x="72703" y="713846"/>
                  <a:pt x="-78638" y="1427692"/>
                  <a:pt x="46245" y="1974850"/>
                </a:cubicBezTo>
                <a:cubicBezTo>
                  <a:pt x="171128" y="2522008"/>
                  <a:pt x="572236" y="2902479"/>
                  <a:pt x="973345" y="328295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13169DF6-421E-0916-C6AD-9AB5159185BA}"/>
              </a:ext>
            </a:extLst>
          </p:cNvPr>
          <p:cNvCxnSpPr>
            <a:cxnSpLocks/>
          </p:cNvCxnSpPr>
          <p:nvPr/>
        </p:nvCxnSpPr>
        <p:spPr>
          <a:xfrm>
            <a:off x="6337870" y="3131039"/>
            <a:ext cx="3471027" cy="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57700658-3DEF-C01F-85AD-DE8C1E69F98F}"/>
              </a:ext>
            </a:extLst>
          </p:cNvPr>
          <p:cNvCxnSpPr>
            <a:cxnSpLocks/>
          </p:cNvCxnSpPr>
          <p:nvPr/>
        </p:nvCxnSpPr>
        <p:spPr>
          <a:xfrm flipV="1">
            <a:off x="7103586" y="5937118"/>
            <a:ext cx="3856514" cy="940825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817165" y="34338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65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801924" y="-17496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8711755" y="2527128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8288451" y="477464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8474189" y="2267192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5717042" y="24338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B572A11-8ADB-6246-0E73-E4406A7BECC8}"/>
              </a:ext>
            </a:extLst>
          </p:cNvPr>
          <p:cNvSpPr/>
          <p:nvPr/>
        </p:nvSpPr>
        <p:spPr>
          <a:xfrm>
            <a:off x="6376306" y="5841607"/>
            <a:ext cx="2240757" cy="842963"/>
          </a:xfrm>
          <a:custGeom>
            <a:avLst/>
            <a:gdLst>
              <a:gd name="connsiteX0" fmla="*/ 0 w 2240757"/>
              <a:gd name="connsiteY0" fmla="*/ 392907 h 842963"/>
              <a:gd name="connsiteX1" fmla="*/ 157163 w 2240757"/>
              <a:gd name="connsiteY1" fmla="*/ 361950 h 842963"/>
              <a:gd name="connsiteX2" fmla="*/ 245269 w 2240757"/>
              <a:gd name="connsiteY2" fmla="*/ 366713 h 842963"/>
              <a:gd name="connsiteX3" fmla="*/ 261938 w 2240757"/>
              <a:gd name="connsiteY3" fmla="*/ 347663 h 842963"/>
              <a:gd name="connsiteX4" fmla="*/ 259557 w 2240757"/>
              <a:gd name="connsiteY4" fmla="*/ 238125 h 842963"/>
              <a:gd name="connsiteX5" fmla="*/ 283369 w 2240757"/>
              <a:gd name="connsiteY5" fmla="*/ 235744 h 842963"/>
              <a:gd name="connsiteX6" fmla="*/ 285750 w 2240757"/>
              <a:gd name="connsiteY6" fmla="*/ 338138 h 842963"/>
              <a:gd name="connsiteX7" fmla="*/ 304800 w 2240757"/>
              <a:gd name="connsiteY7" fmla="*/ 354807 h 842963"/>
              <a:gd name="connsiteX8" fmla="*/ 442913 w 2240757"/>
              <a:gd name="connsiteY8" fmla="*/ 328613 h 842963"/>
              <a:gd name="connsiteX9" fmla="*/ 476250 w 2240757"/>
              <a:gd name="connsiteY9" fmla="*/ 335757 h 842963"/>
              <a:gd name="connsiteX10" fmla="*/ 561975 w 2240757"/>
              <a:gd name="connsiteY10" fmla="*/ 328613 h 842963"/>
              <a:gd name="connsiteX11" fmla="*/ 564357 w 2240757"/>
              <a:gd name="connsiteY11" fmla="*/ 319088 h 842963"/>
              <a:gd name="connsiteX12" fmla="*/ 692944 w 2240757"/>
              <a:gd name="connsiteY12" fmla="*/ 288132 h 842963"/>
              <a:gd name="connsiteX13" fmla="*/ 700088 w 2240757"/>
              <a:gd name="connsiteY13" fmla="*/ 300038 h 842963"/>
              <a:gd name="connsiteX14" fmla="*/ 807244 w 2240757"/>
              <a:gd name="connsiteY14" fmla="*/ 283369 h 842963"/>
              <a:gd name="connsiteX15" fmla="*/ 952500 w 2240757"/>
              <a:gd name="connsiteY15" fmla="*/ 257175 h 842963"/>
              <a:gd name="connsiteX16" fmla="*/ 950119 w 2240757"/>
              <a:gd name="connsiteY16" fmla="*/ 247650 h 842963"/>
              <a:gd name="connsiteX17" fmla="*/ 1078707 w 2240757"/>
              <a:gd name="connsiteY17" fmla="*/ 240507 h 842963"/>
              <a:gd name="connsiteX18" fmla="*/ 1123950 w 2240757"/>
              <a:gd name="connsiteY18" fmla="*/ 207169 h 842963"/>
              <a:gd name="connsiteX19" fmla="*/ 1257300 w 2240757"/>
              <a:gd name="connsiteY19" fmla="*/ 173832 h 842963"/>
              <a:gd name="connsiteX20" fmla="*/ 1254919 w 2240757"/>
              <a:gd name="connsiteY20" fmla="*/ 9525 h 842963"/>
              <a:gd name="connsiteX21" fmla="*/ 1243013 w 2240757"/>
              <a:gd name="connsiteY21" fmla="*/ 0 h 842963"/>
              <a:gd name="connsiteX22" fmla="*/ 1288257 w 2240757"/>
              <a:gd name="connsiteY22" fmla="*/ 9525 h 842963"/>
              <a:gd name="connsiteX23" fmla="*/ 1276350 w 2240757"/>
              <a:gd name="connsiteY23" fmla="*/ 23813 h 842963"/>
              <a:gd name="connsiteX24" fmla="*/ 1281113 w 2240757"/>
              <a:gd name="connsiteY24" fmla="*/ 169069 h 842963"/>
              <a:gd name="connsiteX25" fmla="*/ 1643063 w 2240757"/>
              <a:gd name="connsiteY25" fmla="*/ 76200 h 842963"/>
              <a:gd name="connsiteX26" fmla="*/ 1647825 w 2240757"/>
              <a:gd name="connsiteY26" fmla="*/ 109538 h 842963"/>
              <a:gd name="connsiteX27" fmla="*/ 1685925 w 2240757"/>
              <a:gd name="connsiteY27" fmla="*/ 97632 h 842963"/>
              <a:gd name="connsiteX28" fmla="*/ 1707357 w 2240757"/>
              <a:gd name="connsiteY28" fmla="*/ 107157 h 842963"/>
              <a:gd name="connsiteX29" fmla="*/ 1750219 w 2240757"/>
              <a:gd name="connsiteY29" fmla="*/ 95250 h 842963"/>
              <a:gd name="connsiteX30" fmla="*/ 1750219 w 2240757"/>
              <a:gd name="connsiteY30" fmla="*/ 140494 h 842963"/>
              <a:gd name="connsiteX31" fmla="*/ 1740694 w 2240757"/>
              <a:gd name="connsiteY31" fmla="*/ 147638 h 842963"/>
              <a:gd name="connsiteX32" fmla="*/ 1743075 w 2240757"/>
              <a:gd name="connsiteY32" fmla="*/ 190500 h 842963"/>
              <a:gd name="connsiteX33" fmla="*/ 1957388 w 2240757"/>
              <a:gd name="connsiteY33" fmla="*/ 338138 h 842963"/>
              <a:gd name="connsiteX34" fmla="*/ 1981200 w 2240757"/>
              <a:gd name="connsiteY34" fmla="*/ 333375 h 842963"/>
              <a:gd name="connsiteX35" fmla="*/ 2002632 w 2240757"/>
              <a:gd name="connsiteY35" fmla="*/ 342900 h 842963"/>
              <a:gd name="connsiteX36" fmla="*/ 2121694 w 2240757"/>
              <a:gd name="connsiteY36" fmla="*/ 319088 h 842963"/>
              <a:gd name="connsiteX37" fmla="*/ 2145507 w 2240757"/>
              <a:gd name="connsiteY37" fmla="*/ 333375 h 842963"/>
              <a:gd name="connsiteX38" fmla="*/ 2150269 w 2240757"/>
              <a:gd name="connsiteY38" fmla="*/ 414338 h 842963"/>
              <a:gd name="connsiteX39" fmla="*/ 2181225 w 2240757"/>
              <a:gd name="connsiteY39" fmla="*/ 421482 h 842963"/>
              <a:gd name="connsiteX40" fmla="*/ 2205038 w 2240757"/>
              <a:gd name="connsiteY40" fmla="*/ 409575 h 842963"/>
              <a:gd name="connsiteX41" fmla="*/ 2205038 w 2240757"/>
              <a:gd name="connsiteY41" fmla="*/ 400050 h 842963"/>
              <a:gd name="connsiteX42" fmla="*/ 2238375 w 2240757"/>
              <a:gd name="connsiteY42" fmla="*/ 397669 h 842963"/>
              <a:gd name="connsiteX43" fmla="*/ 2240757 w 2240757"/>
              <a:gd name="connsiteY43" fmla="*/ 478632 h 842963"/>
              <a:gd name="connsiteX44" fmla="*/ 2228850 w 2240757"/>
              <a:gd name="connsiteY44" fmla="*/ 509588 h 842963"/>
              <a:gd name="connsiteX45" fmla="*/ 2231232 w 2240757"/>
              <a:gd name="connsiteY45" fmla="*/ 578644 h 842963"/>
              <a:gd name="connsiteX46" fmla="*/ 2212182 w 2240757"/>
              <a:gd name="connsiteY46" fmla="*/ 583407 h 842963"/>
              <a:gd name="connsiteX47" fmla="*/ 2174082 w 2240757"/>
              <a:gd name="connsiteY47" fmla="*/ 600075 h 842963"/>
              <a:gd name="connsiteX48" fmla="*/ 2155032 w 2240757"/>
              <a:gd name="connsiteY48" fmla="*/ 588169 h 842963"/>
              <a:gd name="connsiteX49" fmla="*/ 2105025 w 2240757"/>
              <a:gd name="connsiteY49" fmla="*/ 607219 h 842963"/>
              <a:gd name="connsiteX50" fmla="*/ 2085975 w 2240757"/>
              <a:gd name="connsiteY50" fmla="*/ 592932 h 842963"/>
              <a:gd name="connsiteX51" fmla="*/ 1955007 w 2240757"/>
              <a:gd name="connsiteY51" fmla="*/ 628650 h 842963"/>
              <a:gd name="connsiteX52" fmla="*/ 1909763 w 2240757"/>
              <a:gd name="connsiteY52" fmla="*/ 602457 h 842963"/>
              <a:gd name="connsiteX53" fmla="*/ 1059657 w 2240757"/>
              <a:gd name="connsiteY53" fmla="*/ 842963 h 842963"/>
              <a:gd name="connsiteX54" fmla="*/ 185738 w 2240757"/>
              <a:gd name="connsiteY54" fmla="*/ 500063 h 842963"/>
              <a:gd name="connsiteX55" fmla="*/ 135732 w 2240757"/>
              <a:gd name="connsiteY55" fmla="*/ 452438 h 842963"/>
              <a:gd name="connsiteX56" fmla="*/ 138113 w 2240757"/>
              <a:gd name="connsiteY56" fmla="*/ 438150 h 842963"/>
              <a:gd name="connsiteX57" fmla="*/ 109538 w 2240757"/>
              <a:gd name="connsiteY57" fmla="*/ 431007 h 842963"/>
              <a:gd name="connsiteX58" fmla="*/ 95250 w 2240757"/>
              <a:gd name="connsiteY58" fmla="*/ 431007 h 842963"/>
              <a:gd name="connsiteX59" fmla="*/ 76200 w 2240757"/>
              <a:gd name="connsiteY59" fmla="*/ 445294 h 842963"/>
              <a:gd name="connsiteX60" fmla="*/ 66675 w 2240757"/>
              <a:gd name="connsiteY60" fmla="*/ 445294 h 842963"/>
              <a:gd name="connsiteX61" fmla="*/ 0 w 2240757"/>
              <a:gd name="connsiteY61" fmla="*/ 392907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240757" h="842963">
                <a:moveTo>
                  <a:pt x="0" y="392907"/>
                </a:moveTo>
                <a:lnTo>
                  <a:pt x="157163" y="361950"/>
                </a:lnTo>
                <a:lnTo>
                  <a:pt x="245269" y="366713"/>
                </a:lnTo>
                <a:lnTo>
                  <a:pt x="261938" y="347663"/>
                </a:lnTo>
                <a:cubicBezTo>
                  <a:pt x="261144" y="311150"/>
                  <a:pt x="260351" y="274638"/>
                  <a:pt x="259557" y="238125"/>
                </a:cubicBezTo>
                <a:lnTo>
                  <a:pt x="283369" y="235744"/>
                </a:lnTo>
                <a:cubicBezTo>
                  <a:pt x="284163" y="269875"/>
                  <a:pt x="284956" y="304007"/>
                  <a:pt x="285750" y="338138"/>
                </a:cubicBezTo>
                <a:lnTo>
                  <a:pt x="304800" y="354807"/>
                </a:lnTo>
                <a:lnTo>
                  <a:pt x="442913" y="328613"/>
                </a:lnTo>
                <a:lnTo>
                  <a:pt x="476250" y="335757"/>
                </a:lnTo>
                <a:lnTo>
                  <a:pt x="561975" y="328613"/>
                </a:lnTo>
                <a:lnTo>
                  <a:pt x="564357" y="319088"/>
                </a:lnTo>
                <a:lnTo>
                  <a:pt x="692944" y="288132"/>
                </a:lnTo>
                <a:lnTo>
                  <a:pt x="700088" y="300038"/>
                </a:lnTo>
                <a:lnTo>
                  <a:pt x="807244" y="283369"/>
                </a:lnTo>
                <a:lnTo>
                  <a:pt x="952500" y="257175"/>
                </a:lnTo>
                <a:lnTo>
                  <a:pt x="950119" y="247650"/>
                </a:lnTo>
                <a:lnTo>
                  <a:pt x="1078707" y="240507"/>
                </a:lnTo>
                <a:lnTo>
                  <a:pt x="1123950" y="207169"/>
                </a:lnTo>
                <a:lnTo>
                  <a:pt x="1257300" y="173832"/>
                </a:lnTo>
                <a:cubicBezTo>
                  <a:pt x="1256506" y="119063"/>
                  <a:pt x="1255713" y="64294"/>
                  <a:pt x="1254919" y="9525"/>
                </a:cubicBezTo>
                <a:lnTo>
                  <a:pt x="1243013" y="0"/>
                </a:lnTo>
                <a:lnTo>
                  <a:pt x="1288257" y="9525"/>
                </a:lnTo>
                <a:lnTo>
                  <a:pt x="1276350" y="23813"/>
                </a:lnTo>
                <a:lnTo>
                  <a:pt x="1281113" y="169069"/>
                </a:lnTo>
                <a:lnTo>
                  <a:pt x="1643063" y="76200"/>
                </a:lnTo>
                <a:lnTo>
                  <a:pt x="1647825" y="109538"/>
                </a:lnTo>
                <a:lnTo>
                  <a:pt x="1685925" y="97632"/>
                </a:lnTo>
                <a:lnTo>
                  <a:pt x="1707357" y="107157"/>
                </a:lnTo>
                <a:lnTo>
                  <a:pt x="1750219" y="95250"/>
                </a:lnTo>
                <a:lnTo>
                  <a:pt x="1750219" y="140494"/>
                </a:lnTo>
                <a:lnTo>
                  <a:pt x="1740694" y="147638"/>
                </a:lnTo>
                <a:lnTo>
                  <a:pt x="1743075" y="190500"/>
                </a:lnTo>
                <a:lnTo>
                  <a:pt x="1957388" y="338138"/>
                </a:lnTo>
                <a:lnTo>
                  <a:pt x="1981200" y="333375"/>
                </a:lnTo>
                <a:lnTo>
                  <a:pt x="2002632" y="342900"/>
                </a:lnTo>
                <a:lnTo>
                  <a:pt x="2121694" y="319088"/>
                </a:lnTo>
                <a:lnTo>
                  <a:pt x="2145507" y="333375"/>
                </a:lnTo>
                <a:lnTo>
                  <a:pt x="2150269" y="414338"/>
                </a:lnTo>
                <a:lnTo>
                  <a:pt x="2181225" y="421482"/>
                </a:lnTo>
                <a:lnTo>
                  <a:pt x="2205038" y="409575"/>
                </a:lnTo>
                <a:lnTo>
                  <a:pt x="2205038" y="400050"/>
                </a:lnTo>
                <a:lnTo>
                  <a:pt x="2238375" y="397669"/>
                </a:lnTo>
                <a:lnTo>
                  <a:pt x="2240757" y="478632"/>
                </a:lnTo>
                <a:lnTo>
                  <a:pt x="2228850" y="509588"/>
                </a:lnTo>
                <a:lnTo>
                  <a:pt x="2231232" y="578644"/>
                </a:lnTo>
                <a:lnTo>
                  <a:pt x="2212182" y="583407"/>
                </a:lnTo>
                <a:lnTo>
                  <a:pt x="2174082" y="600075"/>
                </a:lnTo>
                <a:lnTo>
                  <a:pt x="2155032" y="588169"/>
                </a:lnTo>
                <a:lnTo>
                  <a:pt x="2105025" y="607219"/>
                </a:lnTo>
                <a:lnTo>
                  <a:pt x="2085975" y="592932"/>
                </a:lnTo>
                <a:lnTo>
                  <a:pt x="1955007" y="628650"/>
                </a:lnTo>
                <a:lnTo>
                  <a:pt x="1909763" y="602457"/>
                </a:lnTo>
                <a:lnTo>
                  <a:pt x="1059657" y="842963"/>
                </a:lnTo>
                <a:lnTo>
                  <a:pt x="185738" y="500063"/>
                </a:lnTo>
                <a:lnTo>
                  <a:pt x="135732" y="452438"/>
                </a:lnTo>
                <a:lnTo>
                  <a:pt x="138113" y="438150"/>
                </a:lnTo>
                <a:lnTo>
                  <a:pt x="109538" y="431007"/>
                </a:lnTo>
                <a:lnTo>
                  <a:pt x="95250" y="431007"/>
                </a:lnTo>
                <a:lnTo>
                  <a:pt x="76200" y="445294"/>
                </a:lnTo>
                <a:lnTo>
                  <a:pt x="66675" y="445294"/>
                </a:lnTo>
                <a:lnTo>
                  <a:pt x="0" y="392907"/>
                </a:lnTo>
                <a:close/>
              </a:path>
            </a:pathLst>
          </a:cu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AA972F6-0C98-E6C0-6DBB-75295508B996}"/>
              </a:ext>
            </a:extLst>
          </p:cNvPr>
          <p:cNvSpPr/>
          <p:nvPr/>
        </p:nvSpPr>
        <p:spPr>
          <a:xfrm>
            <a:off x="6528707" y="6296946"/>
            <a:ext cx="850107" cy="397669"/>
          </a:xfrm>
          <a:custGeom>
            <a:avLst/>
            <a:gdLst>
              <a:gd name="connsiteX0" fmla="*/ 0 w 850107"/>
              <a:gd name="connsiteY0" fmla="*/ 0 h 397669"/>
              <a:gd name="connsiteX1" fmla="*/ 21432 w 850107"/>
              <a:gd name="connsiteY1" fmla="*/ 45244 h 397669"/>
              <a:gd name="connsiteX2" fmla="*/ 152400 w 850107"/>
              <a:gd name="connsiteY2" fmla="*/ 114300 h 397669"/>
              <a:gd name="connsiteX3" fmla="*/ 154782 w 850107"/>
              <a:gd name="connsiteY3" fmla="*/ 107157 h 397669"/>
              <a:gd name="connsiteX4" fmla="*/ 195263 w 850107"/>
              <a:gd name="connsiteY4" fmla="*/ 145257 h 397669"/>
              <a:gd name="connsiteX5" fmla="*/ 321469 w 850107"/>
              <a:gd name="connsiteY5" fmla="*/ 204788 h 397669"/>
              <a:gd name="connsiteX6" fmla="*/ 328613 w 850107"/>
              <a:gd name="connsiteY6" fmla="*/ 214313 h 397669"/>
              <a:gd name="connsiteX7" fmla="*/ 390525 w 850107"/>
              <a:gd name="connsiteY7" fmla="*/ 250032 h 397669"/>
              <a:gd name="connsiteX8" fmla="*/ 392907 w 850107"/>
              <a:gd name="connsiteY8" fmla="*/ 233363 h 397669"/>
              <a:gd name="connsiteX9" fmla="*/ 431007 w 850107"/>
              <a:gd name="connsiteY9" fmla="*/ 226219 h 397669"/>
              <a:gd name="connsiteX10" fmla="*/ 435769 w 850107"/>
              <a:gd name="connsiteY10" fmla="*/ 278607 h 397669"/>
              <a:gd name="connsiteX11" fmla="*/ 650082 w 850107"/>
              <a:gd name="connsiteY11" fmla="*/ 397669 h 397669"/>
              <a:gd name="connsiteX12" fmla="*/ 850107 w 850107"/>
              <a:gd name="connsiteY12" fmla="*/ 335757 h 397669"/>
              <a:gd name="connsiteX13" fmla="*/ 0 w 850107"/>
              <a:gd name="connsiteY13" fmla="*/ 0 h 39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50107" h="397669">
                <a:moveTo>
                  <a:pt x="0" y="0"/>
                </a:moveTo>
                <a:lnTo>
                  <a:pt x="21432" y="45244"/>
                </a:lnTo>
                <a:lnTo>
                  <a:pt x="152400" y="114300"/>
                </a:lnTo>
                <a:lnTo>
                  <a:pt x="154782" y="107157"/>
                </a:lnTo>
                <a:lnTo>
                  <a:pt x="195263" y="145257"/>
                </a:lnTo>
                <a:lnTo>
                  <a:pt x="321469" y="204788"/>
                </a:lnTo>
                <a:lnTo>
                  <a:pt x="328613" y="214313"/>
                </a:lnTo>
                <a:lnTo>
                  <a:pt x="390525" y="250032"/>
                </a:lnTo>
                <a:lnTo>
                  <a:pt x="392907" y="233363"/>
                </a:lnTo>
                <a:lnTo>
                  <a:pt x="431007" y="226219"/>
                </a:lnTo>
                <a:lnTo>
                  <a:pt x="435769" y="278607"/>
                </a:lnTo>
                <a:lnTo>
                  <a:pt x="650082" y="397669"/>
                </a:lnTo>
                <a:lnTo>
                  <a:pt x="850107" y="335757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6300993-D634-1A76-8883-4787AB8E60D5}"/>
              </a:ext>
            </a:extLst>
          </p:cNvPr>
          <p:cNvSpPr/>
          <p:nvPr/>
        </p:nvSpPr>
        <p:spPr>
          <a:xfrm>
            <a:off x="6314395" y="6335046"/>
            <a:ext cx="211931" cy="528638"/>
          </a:xfrm>
          <a:custGeom>
            <a:avLst/>
            <a:gdLst>
              <a:gd name="connsiteX0" fmla="*/ 211931 w 211931"/>
              <a:gd name="connsiteY0" fmla="*/ 26194 h 528638"/>
              <a:gd name="connsiteX1" fmla="*/ 154781 w 211931"/>
              <a:gd name="connsiteY1" fmla="*/ 54769 h 528638"/>
              <a:gd name="connsiteX2" fmla="*/ 152400 w 211931"/>
              <a:gd name="connsiteY2" fmla="*/ 88107 h 528638"/>
              <a:gd name="connsiteX3" fmla="*/ 121444 w 211931"/>
              <a:gd name="connsiteY3" fmla="*/ 90488 h 528638"/>
              <a:gd name="connsiteX4" fmla="*/ 104775 w 211931"/>
              <a:gd name="connsiteY4" fmla="*/ 121444 h 528638"/>
              <a:gd name="connsiteX5" fmla="*/ 83344 w 211931"/>
              <a:gd name="connsiteY5" fmla="*/ 126207 h 528638"/>
              <a:gd name="connsiteX6" fmla="*/ 80962 w 211931"/>
              <a:gd name="connsiteY6" fmla="*/ 147638 h 528638"/>
              <a:gd name="connsiteX7" fmla="*/ 54769 w 211931"/>
              <a:gd name="connsiteY7" fmla="*/ 147638 h 528638"/>
              <a:gd name="connsiteX8" fmla="*/ 57150 w 211931"/>
              <a:gd name="connsiteY8" fmla="*/ 164307 h 528638"/>
              <a:gd name="connsiteX9" fmla="*/ 85725 w 211931"/>
              <a:gd name="connsiteY9" fmla="*/ 188119 h 528638"/>
              <a:gd name="connsiteX10" fmla="*/ 90487 w 211931"/>
              <a:gd name="connsiteY10" fmla="*/ 528638 h 528638"/>
              <a:gd name="connsiteX11" fmla="*/ 52387 w 211931"/>
              <a:gd name="connsiteY11" fmla="*/ 528638 h 528638"/>
              <a:gd name="connsiteX12" fmla="*/ 0 w 211931"/>
              <a:gd name="connsiteY12" fmla="*/ 104775 h 528638"/>
              <a:gd name="connsiteX13" fmla="*/ 14287 w 211931"/>
              <a:gd name="connsiteY13" fmla="*/ 104775 h 528638"/>
              <a:gd name="connsiteX14" fmla="*/ 88106 w 211931"/>
              <a:gd name="connsiteY14" fmla="*/ 100013 h 528638"/>
              <a:gd name="connsiteX15" fmla="*/ 102394 w 211931"/>
              <a:gd name="connsiteY15" fmla="*/ 71438 h 528638"/>
              <a:gd name="connsiteX16" fmla="*/ 145256 w 211931"/>
              <a:gd name="connsiteY16" fmla="*/ 66675 h 528638"/>
              <a:gd name="connsiteX17" fmla="*/ 140494 w 211931"/>
              <a:gd name="connsiteY17" fmla="*/ 0 h 528638"/>
              <a:gd name="connsiteX18" fmla="*/ 211931 w 211931"/>
              <a:gd name="connsiteY18" fmla="*/ 26194 h 52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11931" h="528638">
                <a:moveTo>
                  <a:pt x="211931" y="26194"/>
                </a:moveTo>
                <a:lnTo>
                  <a:pt x="154781" y="54769"/>
                </a:lnTo>
                <a:lnTo>
                  <a:pt x="152400" y="88107"/>
                </a:lnTo>
                <a:lnTo>
                  <a:pt x="121444" y="90488"/>
                </a:lnTo>
                <a:lnTo>
                  <a:pt x="104775" y="121444"/>
                </a:lnTo>
                <a:lnTo>
                  <a:pt x="83344" y="126207"/>
                </a:lnTo>
                <a:lnTo>
                  <a:pt x="80962" y="147638"/>
                </a:lnTo>
                <a:lnTo>
                  <a:pt x="54769" y="147638"/>
                </a:lnTo>
                <a:lnTo>
                  <a:pt x="57150" y="164307"/>
                </a:lnTo>
                <a:lnTo>
                  <a:pt x="85725" y="188119"/>
                </a:lnTo>
                <a:cubicBezTo>
                  <a:pt x="87312" y="301625"/>
                  <a:pt x="88900" y="415132"/>
                  <a:pt x="90487" y="528638"/>
                </a:cubicBezTo>
                <a:lnTo>
                  <a:pt x="52387" y="528638"/>
                </a:lnTo>
                <a:lnTo>
                  <a:pt x="0" y="104775"/>
                </a:lnTo>
                <a:lnTo>
                  <a:pt x="14287" y="104775"/>
                </a:lnTo>
                <a:lnTo>
                  <a:pt x="88106" y="100013"/>
                </a:lnTo>
                <a:lnTo>
                  <a:pt x="102394" y="71438"/>
                </a:lnTo>
                <a:lnTo>
                  <a:pt x="145256" y="66675"/>
                </a:lnTo>
                <a:lnTo>
                  <a:pt x="140494" y="0"/>
                </a:lnTo>
                <a:lnTo>
                  <a:pt x="211931" y="26194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DCF9299-D74E-838D-052F-3D1DC5492568}"/>
              </a:ext>
            </a:extLst>
          </p:cNvPr>
          <p:cNvSpPr/>
          <p:nvPr/>
        </p:nvSpPr>
        <p:spPr>
          <a:xfrm>
            <a:off x="4721339" y="6218365"/>
            <a:ext cx="1462087" cy="661988"/>
          </a:xfrm>
          <a:custGeom>
            <a:avLst/>
            <a:gdLst>
              <a:gd name="connsiteX0" fmla="*/ 0 w 1462087"/>
              <a:gd name="connsiteY0" fmla="*/ 661988 h 661988"/>
              <a:gd name="connsiteX1" fmla="*/ 959643 w 1462087"/>
              <a:gd name="connsiteY1" fmla="*/ 378619 h 661988"/>
              <a:gd name="connsiteX2" fmla="*/ 1054893 w 1462087"/>
              <a:gd name="connsiteY2" fmla="*/ 271463 h 661988"/>
              <a:gd name="connsiteX3" fmla="*/ 1059656 w 1462087"/>
              <a:gd name="connsiteY3" fmla="*/ 250031 h 661988"/>
              <a:gd name="connsiteX4" fmla="*/ 1071562 w 1462087"/>
              <a:gd name="connsiteY4" fmla="*/ 235744 h 661988"/>
              <a:gd name="connsiteX5" fmla="*/ 1081087 w 1462087"/>
              <a:gd name="connsiteY5" fmla="*/ 238125 h 661988"/>
              <a:gd name="connsiteX6" fmla="*/ 1097756 w 1462087"/>
              <a:gd name="connsiteY6" fmla="*/ 223838 h 661988"/>
              <a:gd name="connsiteX7" fmla="*/ 1097756 w 1462087"/>
              <a:gd name="connsiteY7" fmla="*/ 197644 h 661988"/>
              <a:gd name="connsiteX8" fmla="*/ 1190625 w 1462087"/>
              <a:gd name="connsiteY8" fmla="*/ 83344 h 661988"/>
              <a:gd name="connsiteX9" fmla="*/ 1219200 w 1462087"/>
              <a:gd name="connsiteY9" fmla="*/ 64294 h 661988"/>
              <a:gd name="connsiteX10" fmla="*/ 1366837 w 1462087"/>
              <a:gd name="connsiteY10" fmla="*/ 14288 h 661988"/>
              <a:gd name="connsiteX11" fmla="*/ 1393031 w 1462087"/>
              <a:gd name="connsiteY11" fmla="*/ 19050 h 661988"/>
              <a:gd name="connsiteX12" fmla="*/ 1416843 w 1462087"/>
              <a:gd name="connsiteY12" fmla="*/ 4763 h 661988"/>
              <a:gd name="connsiteX13" fmla="*/ 1435893 w 1462087"/>
              <a:gd name="connsiteY13" fmla="*/ 0 h 661988"/>
              <a:gd name="connsiteX14" fmla="*/ 1443037 w 1462087"/>
              <a:gd name="connsiteY14" fmla="*/ 21431 h 661988"/>
              <a:gd name="connsiteX15" fmla="*/ 1440656 w 1462087"/>
              <a:gd name="connsiteY15" fmla="*/ 50006 h 661988"/>
              <a:gd name="connsiteX16" fmla="*/ 1450181 w 1462087"/>
              <a:gd name="connsiteY16" fmla="*/ 73819 h 661988"/>
              <a:gd name="connsiteX17" fmla="*/ 1462087 w 1462087"/>
              <a:gd name="connsiteY17" fmla="*/ 73819 h 661988"/>
              <a:gd name="connsiteX18" fmla="*/ 1462087 w 1462087"/>
              <a:gd name="connsiteY18" fmla="*/ 100013 h 661988"/>
              <a:gd name="connsiteX19" fmla="*/ 1428750 w 1462087"/>
              <a:gd name="connsiteY19" fmla="*/ 114300 h 661988"/>
              <a:gd name="connsiteX20" fmla="*/ 1354931 w 1462087"/>
              <a:gd name="connsiteY20" fmla="*/ 100013 h 661988"/>
              <a:gd name="connsiteX21" fmla="*/ 1312068 w 1462087"/>
              <a:gd name="connsiteY21" fmla="*/ 119063 h 661988"/>
              <a:gd name="connsiteX22" fmla="*/ 1297781 w 1462087"/>
              <a:gd name="connsiteY22" fmla="*/ 133350 h 661988"/>
              <a:gd name="connsiteX23" fmla="*/ 1304925 w 1462087"/>
              <a:gd name="connsiteY23" fmla="*/ 147638 h 661988"/>
              <a:gd name="connsiteX24" fmla="*/ 1438275 w 1462087"/>
              <a:gd name="connsiteY24" fmla="*/ 195263 h 661988"/>
              <a:gd name="connsiteX25" fmla="*/ 1454943 w 1462087"/>
              <a:gd name="connsiteY25" fmla="*/ 192881 h 661988"/>
              <a:gd name="connsiteX26" fmla="*/ 1393031 w 1462087"/>
              <a:gd name="connsiteY26" fmla="*/ 642938 h 661988"/>
              <a:gd name="connsiteX27" fmla="*/ 0 w 1462087"/>
              <a:gd name="connsiteY27" fmla="*/ 661988 h 661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62087" h="661988">
                <a:moveTo>
                  <a:pt x="0" y="661988"/>
                </a:moveTo>
                <a:lnTo>
                  <a:pt x="959643" y="378619"/>
                </a:lnTo>
                <a:lnTo>
                  <a:pt x="1054893" y="271463"/>
                </a:lnTo>
                <a:lnTo>
                  <a:pt x="1059656" y="250031"/>
                </a:lnTo>
                <a:lnTo>
                  <a:pt x="1071562" y="235744"/>
                </a:lnTo>
                <a:lnTo>
                  <a:pt x="1081087" y="238125"/>
                </a:lnTo>
                <a:lnTo>
                  <a:pt x="1097756" y="223838"/>
                </a:lnTo>
                <a:lnTo>
                  <a:pt x="1097756" y="197644"/>
                </a:lnTo>
                <a:lnTo>
                  <a:pt x="1190625" y="83344"/>
                </a:lnTo>
                <a:lnTo>
                  <a:pt x="1219200" y="64294"/>
                </a:lnTo>
                <a:lnTo>
                  <a:pt x="1366837" y="14288"/>
                </a:lnTo>
                <a:lnTo>
                  <a:pt x="1393031" y="19050"/>
                </a:lnTo>
                <a:lnTo>
                  <a:pt x="1416843" y="4763"/>
                </a:lnTo>
                <a:lnTo>
                  <a:pt x="1435893" y="0"/>
                </a:lnTo>
                <a:lnTo>
                  <a:pt x="1443037" y="21431"/>
                </a:lnTo>
                <a:lnTo>
                  <a:pt x="1440656" y="50006"/>
                </a:lnTo>
                <a:lnTo>
                  <a:pt x="1450181" y="73819"/>
                </a:lnTo>
                <a:lnTo>
                  <a:pt x="1462087" y="73819"/>
                </a:lnTo>
                <a:lnTo>
                  <a:pt x="1462087" y="100013"/>
                </a:lnTo>
                <a:lnTo>
                  <a:pt x="1428750" y="114300"/>
                </a:lnTo>
                <a:lnTo>
                  <a:pt x="1354931" y="100013"/>
                </a:lnTo>
                <a:lnTo>
                  <a:pt x="1312068" y="119063"/>
                </a:lnTo>
                <a:lnTo>
                  <a:pt x="1297781" y="133350"/>
                </a:lnTo>
                <a:lnTo>
                  <a:pt x="1304925" y="147638"/>
                </a:lnTo>
                <a:lnTo>
                  <a:pt x="1438275" y="195263"/>
                </a:lnTo>
                <a:lnTo>
                  <a:pt x="1454943" y="192881"/>
                </a:lnTo>
                <a:lnTo>
                  <a:pt x="1393031" y="642938"/>
                </a:lnTo>
                <a:lnTo>
                  <a:pt x="0" y="66198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8263700" y="4815195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D20317-317E-6E0C-B23A-2D066E89F218}"/>
              </a:ext>
            </a:extLst>
          </p:cNvPr>
          <p:cNvSpPr/>
          <p:nvPr/>
        </p:nvSpPr>
        <p:spPr>
          <a:xfrm>
            <a:off x="-44479" y="-17496"/>
            <a:ext cx="2665922" cy="6892844"/>
          </a:xfrm>
          <a:prstGeom prst="rect">
            <a:avLst/>
          </a:prstGeom>
          <a:solidFill>
            <a:srgbClr val="0AB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259099" y="579284"/>
            <a:ext cx="214697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GAP </a:t>
            </a: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4AA514-4A2E-0241-1CA2-C4E34E4338AC}"/>
              </a:ext>
            </a:extLst>
          </p:cNvPr>
          <p:cNvSpPr txBox="1"/>
          <p:nvPr/>
        </p:nvSpPr>
        <p:spPr>
          <a:xfrm>
            <a:off x="15945307" y="3202869"/>
            <a:ext cx="41287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</a:t>
            </a:r>
            <a:r>
              <a:rPr lang="en-US" altLang="zh-CN" sz="1400" baseline="30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F9DC8-DEBF-CB9E-8017-D8032960FE95}"/>
              </a:ext>
            </a:extLst>
          </p:cNvPr>
          <p:cNvSpPr txBox="1"/>
          <p:nvPr/>
        </p:nvSpPr>
        <p:spPr>
          <a:xfrm>
            <a:off x="18711767" y="7952995"/>
            <a:ext cx="3117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13892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255BDDE-7DEB-ED64-80D8-46877EFCADBD}"/>
              </a:ext>
            </a:extLst>
          </p:cNvPr>
          <p:cNvSpPr txBox="1"/>
          <p:nvPr/>
        </p:nvSpPr>
        <p:spPr>
          <a:xfrm rot="20838050">
            <a:off x="8061129" y="6209175"/>
            <a:ext cx="1459946" cy="523220"/>
          </a:xfrm>
          <a:prstGeom prst="rect">
            <a:avLst/>
          </a:prstGeom>
          <a:noFill/>
          <a:scene3d>
            <a:camera prst="orthographicFront">
              <a:rot lat="3503501" lon="2444140" rev="2175523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13982</a:t>
            </a:r>
            <a:endParaRPr lang="en-US" altLang="zh-CN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671B5DC9-477C-9AEA-9485-EC5669DD6F3C}"/>
              </a:ext>
            </a:extLst>
          </p:cNvPr>
          <p:cNvSpPr/>
          <p:nvPr/>
        </p:nvSpPr>
        <p:spPr>
          <a:xfrm>
            <a:off x="7431660" y="897734"/>
            <a:ext cx="711994" cy="116682"/>
          </a:xfrm>
          <a:custGeom>
            <a:avLst/>
            <a:gdLst>
              <a:gd name="connsiteX0" fmla="*/ 9525 w 711994"/>
              <a:gd name="connsiteY0" fmla="*/ 26194 h 116682"/>
              <a:gd name="connsiteX1" fmla="*/ 528638 w 711994"/>
              <a:gd name="connsiteY1" fmla="*/ 0 h 116682"/>
              <a:gd name="connsiteX2" fmla="*/ 533400 w 711994"/>
              <a:gd name="connsiteY2" fmla="*/ 16669 h 116682"/>
              <a:gd name="connsiteX3" fmla="*/ 709613 w 711994"/>
              <a:gd name="connsiteY3" fmla="*/ 7144 h 116682"/>
              <a:gd name="connsiteX4" fmla="*/ 711994 w 711994"/>
              <a:gd name="connsiteY4" fmla="*/ 64294 h 116682"/>
              <a:gd name="connsiteX5" fmla="*/ 681038 w 711994"/>
              <a:gd name="connsiteY5" fmla="*/ 80963 h 116682"/>
              <a:gd name="connsiteX6" fmla="*/ 2381 w 711994"/>
              <a:gd name="connsiteY6" fmla="*/ 116682 h 116682"/>
              <a:gd name="connsiteX7" fmla="*/ 7144 w 711994"/>
              <a:gd name="connsiteY7" fmla="*/ 88107 h 116682"/>
              <a:gd name="connsiteX8" fmla="*/ 0 w 711994"/>
              <a:gd name="connsiteY8" fmla="*/ 80963 h 116682"/>
              <a:gd name="connsiteX9" fmla="*/ 9525 w 711994"/>
              <a:gd name="connsiteY9" fmla="*/ 26194 h 11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1994" h="116682">
                <a:moveTo>
                  <a:pt x="9525" y="26194"/>
                </a:moveTo>
                <a:lnTo>
                  <a:pt x="528638" y="0"/>
                </a:lnTo>
                <a:lnTo>
                  <a:pt x="533400" y="16669"/>
                </a:lnTo>
                <a:lnTo>
                  <a:pt x="709613" y="7144"/>
                </a:lnTo>
                <a:cubicBezTo>
                  <a:pt x="710407" y="26194"/>
                  <a:pt x="711200" y="45244"/>
                  <a:pt x="711994" y="64294"/>
                </a:cubicBezTo>
                <a:lnTo>
                  <a:pt x="681038" y="80963"/>
                </a:lnTo>
                <a:lnTo>
                  <a:pt x="2381" y="116682"/>
                </a:lnTo>
                <a:lnTo>
                  <a:pt x="7144" y="88107"/>
                </a:lnTo>
                <a:lnTo>
                  <a:pt x="0" y="80963"/>
                </a:lnTo>
                <a:lnTo>
                  <a:pt x="9525" y="2619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2F20E441-8337-CE10-348C-DD4A3108D282}"/>
              </a:ext>
            </a:extLst>
          </p:cNvPr>
          <p:cNvSpPr/>
          <p:nvPr/>
        </p:nvSpPr>
        <p:spPr>
          <a:xfrm>
            <a:off x="7417373" y="1152528"/>
            <a:ext cx="1400175" cy="235744"/>
          </a:xfrm>
          <a:custGeom>
            <a:avLst/>
            <a:gdLst>
              <a:gd name="connsiteX0" fmla="*/ 9525 w 1400175"/>
              <a:gd name="connsiteY0" fmla="*/ 0 h 235744"/>
              <a:gd name="connsiteX1" fmla="*/ 23812 w 1400175"/>
              <a:gd name="connsiteY1" fmla="*/ 59531 h 235744"/>
              <a:gd name="connsiteX2" fmla="*/ 0 w 1400175"/>
              <a:gd name="connsiteY2" fmla="*/ 85725 h 235744"/>
              <a:gd name="connsiteX3" fmla="*/ 11906 w 1400175"/>
              <a:gd name="connsiteY3" fmla="*/ 100013 h 235744"/>
              <a:gd name="connsiteX4" fmla="*/ 26193 w 1400175"/>
              <a:gd name="connsiteY4" fmla="*/ 111919 h 235744"/>
              <a:gd name="connsiteX5" fmla="*/ 28575 w 1400175"/>
              <a:gd name="connsiteY5" fmla="*/ 235744 h 235744"/>
              <a:gd name="connsiteX6" fmla="*/ 42862 w 1400175"/>
              <a:gd name="connsiteY6" fmla="*/ 207169 h 235744"/>
              <a:gd name="connsiteX7" fmla="*/ 140493 w 1400175"/>
              <a:gd name="connsiteY7" fmla="*/ 161925 h 235744"/>
              <a:gd name="connsiteX8" fmla="*/ 188118 w 1400175"/>
              <a:gd name="connsiteY8" fmla="*/ 145256 h 235744"/>
              <a:gd name="connsiteX9" fmla="*/ 633412 w 1400175"/>
              <a:gd name="connsiteY9" fmla="*/ 123825 h 235744"/>
              <a:gd name="connsiteX10" fmla="*/ 897731 w 1400175"/>
              <a:gd name="connsiteY10" fmla="*/ 135731 h 235744"/>
              <a:gd name="connsiteX11" fmla="*/ 1092993 w 1400175"/>
              <a:gd name="connsiteY11" fmla="*/ 142875 h 235744"/>
              <a:gd name="connsiteX12" fmla="*/ 1221581 w 1400175"/>
              <a:gd name="connsiteY12" fmla="*/ 188119 h 235744"/>
              <a:gd name="connsiteX13" fmla="*/ 1250156 w 1400175"/>
              <a:gd name="connsiteY13" fmla="*/ 207169 h 235744"/>
              <a:gd name="connsiteX14" fmla="*/ 1271587 w 1400175"/>
              <a:gd name="connsiteY14" fmla="*/ 140494 h 235744"/>
              <a:gd name="connsiteX15" fmla="*/ 1302543 w 1400175"/>
              <a:gd name="connsiteY15" fmla="*/ 128588 h 235744"/>
              <a:gd name="connsiteX16" fmla="*/ 1304925 w 1400175"/>
              <a:gd name="connsiteY16" fmla="*/ 90488 h 235744"/>
              <a:gd name="connsiteX17" fmla="*/ 1362075 w 1400175"/>
              <a:gd name="connsiteY17" fmla="*/ 85725 h 235744"/>
              <a:gd name="connsiteX18" fmla="*/ 1400175 w 1400175"/>
              <a:gd name="connsiteY18" fmla="*/ 4763 h 235744"/>
              <a:gd name="connsiteX19" fmla="*/ 9525 w 1400175"/>
              <a:gd name="connsiteY19" fmla="*/ 0 h 23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00175" h="235744">
                <a:moveTo>
                  <a:pt x="9525" y="0"/>
                </a:moveTo>
                <a:lnTo>
                  <a:pt x="23812" y="59531"/>
                </a:lnTo>
                <a:lnTo>
                  <a:pt x="0" y="85725"/>
                </a:lnTo>
                <a:lnTo>
                  <a:pt x="11906" y="100013"/>
                </a:lnTo>
                <a:lnTo>
                  <a:pt x="26193" y="111919"/>
                </a:lnTo>
                <a:lnTo>
                  <a:pt x="28575" y="235744"/>
                </a:lnTo>
                <a:lnTo>
                  <a:pt x="42862" y="207169"/>
                </a:lnTo>
                <a:lnTo>
                  <a:pt x="140493" y="161925"/>
                </a:lnTo>
                <a:lnTo>
                  <a:pt x="188118" y="145256"/>
                </a:lnTo>
                <a:lnTo>
                  <a:pt x="633412" y="123825"/>
                </a:lnTo>
                <a:lnTo>
                  <a:pt x="897731" y="135731"/>
                </a:lnTo>
                <a:lnTo>
                  <a:pt x="1092993" y="142875"/>
                </a:lnTo>
                <a:lnTo>
                  <a:pt x="1221581" y="188119"/>
                </a:lnTo>
                <a:lnTo>
                  <a:pt x="1250156" y="207169"/>
                </a:lnTo>
                <a:lnTo>
                  <a:pt x="1271587" y="140494"/>
                </a:lnTo>
                <a:lnTo>
                  <a:pt x="1302543" y="128588"/>
                </a:lnTo>
                <a:lnTo>
                  <a:pt x="1304925" y="90488"/>
                </a:lnTo>
                <a:lnTo>
                  <a:pt x="1362075" y="85725"/>
                </a:lnTo>
                <a:lnTo>
                  <a:pt x="1400175" y="4763"/>
                </a:lnTo>
                <a:lnTo>
                  <a:pt x="9525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AD7E50B6-79F9-451D-DE15-BDD0889146F8}"/>
              </a:ext>
            </a:extLst>
          </p:cNvPr>
          <p:cNvSpPr/>
          <p:nvPr/>
        </p:nvSpPr>
        <p:spPr>
          <a:xfrm>
            <a:off x="7155435" y="1481141"/>
            <a:ext cx="2064544" cy="271462"/>
          </a:xfrm>
          <a:custGeom>
            <a:avLst/>
            <a:gdLst>
              <a:gd name="connsiteX0" fmla="*/ 0 w 2064544"/>
              <a:gd name="connsiteY0" fmla="*/ 16668 h 271462"/>
              <a:gd name="connsiteX1" fmla="*/ 23813 w 2064544"/>
              <a:gd name="connsiteY1" fmla="*/ 88106 h 271462"/>
              <a:gd name="connsiteX2" fmla="*/ 23813 w 2064544"/>
              <a:gd name="connsiteY2" fmla="*/ 126206 h 271462"/>
              <a:gd name="connsiteX3" fmla="*/ 40481 w 2064544"/>
              <a:gd name="connsiteY3" fmla="*/ 123825 h 271462"/>
              <a:gd name="connsiteX4" fmla="*/ 52388 w 2064544"/>
              <a:gd name="connsiteY4" fmla="*/ 111918 h 271462"/>
              <a:gd name="connsiteX5" fmla="*/ 69056 w 2064544"/>
              <a:gd name="connsiteY5" fmla="*/ 121443 h 271462"/>
              <a:gd name="connsiteX6" fmla="*/ 238125 w 2064544"/>
              <a:gd name="connsiteY6" fmla="*/ 116681 h 271462"/>
              <a:gd name="connsiteX7" fmla="*/ 242888 w 2064544"/>
              <a:gd name="connsiteY7" fmla="*/ 271462 h 271462"/>
              <a:gd name="connsiteX8" fmla="*/ 395288 w 2064544"/>
              <a:gd name="connsiteY8" fmla="*/ 195262 h 271462"/>
              <a:gd name="connsiteX9" fmla="*/ 521494 w 2064544"/>
              <a:gd name="connsiteY9" fmla="*/ 180975 h 271462"/>
              <a:gd name="connsiteX10" fmla="*/ 526256 w 2064544"/>
              <a:gd name="connsiteY10" fmla="*/ 173831 h 271462"/>
              <a:gd name="connsiteX11" fmla="*/ 895350 w 2064544"/>
              <a:gd name="connsiteY11" fmla="*/ 166687 h 271462"/>
              <a:gd name="connsiteX12" fmla="*/ 904875 w 2064544"/>
              <a:gd name="connsiteY12" fmla="*/ 178593 h 271462"/>
              <a:gd name="connsiteX13" fmla="*/ 978694 w 2064544"/>
              <a:gd name="connsiteY13" fmla="*/ 178593 h 271462"/>
              <a:gd name="connsiteX14" fmla="*/ 983456 w 2064544"/>
              <a:gd name="connsiteY14" fmla="*/ 173831 h 271462"/>
              <a:gd name="connsiteX15" fmla="*/ 1285875 w 2064544"/>
              <a:gd name="connsiteY15" fmla="*/ 171450 h 271462"/>
              <a:gd name="connsiteX16" fmla="*/ 1466850 w 2064544"/>
              <a:gd name="connsiteY16" fmla="*/ 190500 h 271462"/>
              <a:gd name="connsiteX17" fmla="*/ 1609725 w 2064544"/>
              <a:gd name="connsiteY17" fmla="*/ 261937 h 271462"/>
              <a:gd name="connsiteX18" fmla="*/ 1659731 w 2064544"/>
              <a:gd name="connsiteY18" fmla="*/ 266700 h 271462"/>
              <a:gd name="connsiteX19" fmla="*/ 1662113 w 2064544"/>
              <a:gd name="connsiteY19" fmla="*/ 171450 h 271462"/>
              <a:gd name="connsiteX20" fmla="*/ 1678781 w 2064544"/>
              <a:gd name="connsiteY20" fmla="*/ 135731 h 271462"/>
              <a:gd name="connsiteX21" fmla="*/ 1695450 w 2064544"/>
              <a:gd name="connsiteY21" fmla="*/ 121443 h 271462"/>
              <a:gd name="connsiteX22" fmla="*/ 1785938 w 2064544"/>
              <a:gd name="connsiteY22" fmla="*/ 121443 h 271462"/>
              <a:gd name="connsiteX23" fmla="*/ 1785938 w 2064544"/>
              <a:gd name="connsiteY23" fmla="*/ 130968 h 271462"/>
              <a:gd name="connsiteX24" fmla="*/ 1807369 w 2064544"/>
              <a:gd name="connsiteY24" fmla="*/ 133350 h 271462"/>
              <a:gd name="connsiteX25" fmla="*/ 1809750 w 2064544"/>
              <a:gd name="connsiteY25" fmla="*/ 140493 h 271462"/>
              <a:gd name="connsiteX26" fmla="*/ 1862138 w 2064544"/>
              <a:gd name="connsiteY26" fmla="*/ 140493 h 271462"/>
              <a:gd name="connsiteX27" fmla="*/ 1919288 w 2064544"/>
              <a:gd name="connsiteY27" fmla="*/ 154781 h 271462"/>
              <a:gd name="connsiteX28" fmla="*/ 1919288 w 2064544"/>
              <a:gd name="connsiteY28" fmla="*/ 130968 h 271462"/>
              <a:gd name="connsiteX29" fmla="*/ 2064544 w 2064544"/>
              <a:gd name="connsiteY29" fmla="*/ 126206 h 271462"/>
              <a:gd name="connsiteX30" fmla="*/ 2031206 w 2064544"/>
              <a:gd name="connsiteY30" fmla="*/ 7143 h 271462"/>
              <a:gd name="connsiteX31" fmla="*/ 1947863 w 2064544"/>
              <a:gd name="connsiteY31" fmla="*/ 9525 h 271462"/>
              <a:gd name="connsiteX32" fmla="*/ 1943100 w 2064544"/>
              <a:gd name="connsiteY32" fmla="*/ 0 h 271462"/>
              <a:gd name="connsiteX33" fmla="*/ 1926431 w 2064544"/>
              <a:gd name="connsiteY33" fmla="*/ 9525 h 271462"/>
              <a:gd name="connsiteX34" fmla="*/ 1926431 w 2064544"/>
              <a:gd name="connsiteY34" fmla="*/ 33337 h 271462"/>
              <a:gd name="connsiteX35" fmla="*/ 1893094 w 2064544"/>
              <a:gd name="connsiteY35" fmla="*/ 35718 h 271462"/>
              <a:gd name="connsiteX36" fmla="*/ 1888331 w 2064544"/>
              <a:gd name="connsiteY36" fmla="*/ 64293 h 271462"/>
              <a:gd name="connsiteX37" fmla="*/ 1864519 w 2064544"/>
              <a:gd name="connsiteY37" fmla="*/ 40481 h 271462"/>
              <a:gd name="connsiteX38" fmla="*/ 1738313 w 2064544"/>
              <a:gd name="connsiteY38" fmla="*/ 35718 h 271462"/>
              <a:gd name="connsiteX39" fmla="*/ 1100138 w 2064544"/>
              <a:gd name="connsiteY39" fmla="*/ 21431 h 271462"/>
              <a:gd name="connsiteX40" fmla="*/ 0 w 2064544"/>
              <a:gd name="connsiteY40" fmla="*/ 16668 h 271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064544" h="271462">
                <a:moveTo>
                  <a:pt x="0" y="16668"/>
                </a:moveTo>
                <a:lnTo>
                  <a:pt x="23813" y="88106"/>
                </a:lnTo>
                <a:lnTo>
                  <a:pt x="23813" y="126206"/>
                </a:lnTo>
                <a:lnTo>
                  <a:pt x="40481" y="123825"/>
                </a:lnTo>
                <a:lnTo>
                  <a:pt x="52388" y="111918"/>
                </a:lnTo>
                <a:lnTo>
                  <a:pt x="69056" y="121443"/>
                </a:lnTo>
                <a:lnTo>
                  <a:pt x="238125" y="116681"/>
                </a:lnTo>
                <a:lnTo>
                  <a:pt x="242888" y="271462"/>
                </a:lnTo>
                <a:lnTo>
                  <a:pt x="395288" y="195262"/>
                </a:lnTo>
                <a:lnTo>
                  <a:pt x="521494" y="180975"/>
                </a:lnTo>
                <a:lnTo>
                  <a:pt x="526256" y="173831"/>
                </a:lnTo>
                <a:lnTo>
                  <a:pt x="895350" y="166687"/>
                </a:lnTo>
                <a:lnTo>
                  <a:pt x="904875" y="178593"/>
                </a:lnTo>
                <a:lnTo>
                  <a:pt x="978694" y="178593"/>
                </a:lnTo>
                <a:lnTo>
                  <a:pt x="983456" y="173831"/>
                </a:lnTo>
                <a:lnTo>
                  <a:pt x="1285875" y="171450"/>
                </a:lnTo>
                <a:lnTo>
                  <a:pt x="1466850" y="190500"/>
                </a:lnTo>
                <a:lnTo>
                  <a:pt x="1609725" y="261937"/>
                </a:lnTo>
                <a:lnTo>
                  <a:pt x="1659731" y="266700"/>
                </a:lnTo>
                <a:lnTo>
                  <a:pt x="1662113" y="171450"/>
                </a:lnTo>
                <a:lnTo>
                  <a:pt x="1678781" y="135731"/>
                </a:lnTo>
                <a:lnTo>
                  <a:pt x="1695450" y="121443"/>
                </a:lnTo>
                <a:lnTo>
                  <a:pt x="1785938" y="121443"/>
                </a:lnTo>
                <a:lnTo>
                  <a:pt x="1785938" y="130968"/>
                </a:lnTo>
                <a:lnTo>
                  <a:pt x="1807369" y="133350"/>
                </a:lnTo>
                <a:lnTo>
                  <a:pt x="1809750" y="140493"/>
                </a:lnTo>
                <a:lnTo>
                  <a:pt x="1862138" y="140493"/>
                </a:lnTo>
                <a:lnTo>
                  <a:pt x="1919288" y="154781"/>
                </a:lnTo>
                <a:lnTo>
                  <a:pt x="1919288" y="130968"/>
                </a:lnTo>
                <a:lnTo>
                  <a:pt x="2064544" y="126206"/>
                </a:lnTo>
                <a:lnTo>
                  <a:pt x="2031206" y="7143"/>
                </a:lnTo>
                <a:lnTo>
                  <a:pt x="1947863" y="9525"/>
                </a:lnTo>
                <a:lnTo>
                  <a:pt x="1943100" y="0"/>
                </a:lnTo>
                <a:lnTo>
                  <a:pt x="1926431" y="9525"/>
                </a:lnTo>
                <a:lnTo>
                  <a:pt x="1926431" y="33337"/>
                </a:lnTo>
                <a:lnTo>
                  <a:pt x="1893094" y="35718"/>
                </a:lnTo>
                <a:lnTo>
                  <a:pt x="1888331" y="64293"/>
                </a:lnTo>
                <a:lnTo>
                  <a:pt x="1864519" y="40481"/>
                </a:lnTo>
                <a:lnTo>
                  <a:pt x="1738313" y="35718"/>
                </a:lnTo>
                <a:lnTo>
                  <a:pt x="1100138" y="21431"/>
                </a:lnTo>
                <a:lnTo>
                  <a:pt x="0" y="16668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348C3E03-E1D0-2407-D071-5700358132CC}"/>
              </a:ext>
            </a:extLst>
          </p:cNvPr>
          <p:cNvSpPr/>
          <p:nvPr/>
        </p:nvSpPr>
        <p:spPr>
          <a:xfrm>
            <a:off x="7212585" y="1885953"/>
            <a:ext cx="2105025" cy="414338"/>
          </a:xfrm>
          <a:custGeom>
            <a:avLst/>
            <a:gdLst>
              <a:gd name="connsiteX0" fmla="*/ 0 w 2105025"/>
              <a:gd name="connsiteY0" fmla="*/ 45244 h 414338"/>
              <a:gd name="connsiteX1" fmla="*/ 2381 w 2105025"/>
              <a:gd name="connsiteY1" fmla="*/ 221456 h 414338"/>
              <a:gd name="connsiteX2" fmla="*/ 14288 w 2105025"/>
              <a:gd name="connsiteY2" fmla="*/ 264319 h 414338"/>
              <a:gd name="connsiteX3" fmla="*/ 19050 w 2105025"/>
              <a:gd name="connsiteY3" fmla="*/ 283369 h 414338"/>
              <a:gd name="connsiteX4" fmla="*/ 11906 w 2105025"/>
              <a:gd name="connsiteY4" fmla="*/ 297656 h 414338"/>
              <a:gd name="connsiteX5" fmla="*/ 19050 w 2105025"/>
              <a:gd name="connsiteY5" fmla="*/ 402431 h 414338"/>
              <a:gd name="connsiteX6" fmla="*/ 145256 w 2105025"/>
              <a:gd name="connsiteY6" fmla="*/ 304800 h 414338"/>
              <a:gd name="connsiteX7" fmla="*/ 202406 w 2105025"/>
              <a:gd name="connsiteY7" fmla="*/ 295275 h 414338"/>
              <a:gd name="connsiteX8" fmla="*/ 814388 w 2105025"/>
              <a:gd name="connsiteY8" fmla="*/ 269081 h 414338"/>
              <a:gd name="connsiteX9" fmla="*/ 819150 w 2105025"/>
              <a:gd name="connsiteY9" fmla="*/ 280988 h 414338"/>
              <a:gd name="connsiteX10" fmla="*/ 890588 w 2105025"/>
              <a:gd name="connsiteY10" fmla="*/ 290513 h 414338"/>
              <a:gd name="connsiteX11" fmla="*/ 933450 w 2105025"/>
              <a:gd name="connsiteY11" fmla="*/ 276225 h 414338"/>
              <a:gd name="connsiteX12" fmla="*/ 990600 w 2105025"/>
              <a:gd name="connsiteY12" fmla="*/ 276225 h 414338"/>
              <a:gd name="connsiteX13" fmla="*/ 1319213 w 2105025"/>
              <a:gd name="connsiteY13" fmla="*/ 273844 h 414338"/>
              <a:gd name="connsiteX14" fmla="*/ 1495425 w 2105025"/>
              <a:gd name="connsiteY14" fmla="*/ 276225 h 414338"/>
              <a:gd name="connsiteX15" fmla="*/ 1512094 w 2105025"/>
              <a:gd name="connsiteY15" fmla="*/ 285750 h 414338"/>
              <a:gd name="connsiteX16" fmla="*/ 1543050 w 2105025"/>
              <a:gd name="connsiteY16" fmla="*/ 273844 h 414338"/>
              <a:gd name="connsiteX17" fmla="*/ 1714500 w 2105025"/>
              <a:gd name="connsiteY17" fmla="*/ 333375 h 414338"/>
              <a:gd name="connsiteX18" fmla="*/ 1714500 w 2105025"/>
              <a:gd name="connsiteY18" fmla="*/ 385763 h 414338"/>
              <a:gd name="connsiteX19" fmla="*/ 1726406 w 2105025"/>
              <a:gd name="connsiteY19" fmla="*/ 414338 h 414338"/>
              <a:gd name="connsiteX20" fmla="*/ 1750219 w 2105025"/>
              <a:gd name="connsiteY20" fmla="*/ 330994 h 414338"/>
              <a:gd name="connsiteX21" fmla="*/ 1754981 w 2105025"/>
              <a:gd name="connsiteY21" fmla="*/ 235744 h 414338"/>
              <a:gd name="connsiteX22" fmla="*/ 1754981 w 2105025"/>
              <a:gd name="connsiteY22" fmla="*/ 207169 h 414338"/>
              <a:gd name="connsiteX23" fmla="*/ 2038350 w 2105025"/>
              <a:gd name="connsiteY23" fmla="*/ 214313 h 414338"/>
              <a:gd name="connsiteX24" fmla="*/ 2043113 w 2105025"/>
              <a:gd name="connsiteY24" fmla="*/ 245269 h 414338"/>
              <a:gd name="connsiteX25" fmla="*/ 2081213 w 2105025"/>
              <a:gd name="connsiteY25" fmla="*/ 247650 h 414338"/>
              <a:gd name="connsiteX26" fmla="*/ 2095500 w 2105025"/>
              <a:gd name="connsiteY26" fmla="*/ 173831 h 414338"/>
              <a:gd name="connsiteX27" fmla="*/ 2105025 w 2105025"/>
              <a:gd name="connsiteY27" fmla="*/ 150019 h 414338"/>
              <a:gd name="connsiteX28" fmla="*/ 2038350 w 2105025"/>
              <a:gd name="connsiteY28" fmla="*/ 0 h 414338"/>
              <a:gd name="connsiteX29" fmla="*/ 1947863 w 2105025"/>
              <a:gd name="connsiteY29" fmla="*/ 2381 h 414338"/>
              <a:gd name="connsiteX30" fmla="*/ 1935956 w 2105025"/>
              <a:gd name="connsiteY30" fmla="*/ 11906 h 414338"/>
              <a:gd name="connsiteX31" fmla="*/ 1914525 w 2105025"/>
              <a:gd name="connsiteY31" fmla="*/ 4763 h 414338"/>
              <a:gd name="connsiteX32" fmla="*/ 1462088 w 2105025"/>
              <a:gd name="connsiteY32" fmla="*/ 54769 h 414338"/>
              <a:gd name="connsiteX33" fmla="*/ 1435894 w 2105025"/>
              <a:gd name="connsiteY33" fmla="*/ 66675 h 414338"/>
              <a:gd name="connsiteX34" fmla="*/ 1378744 w 2105025"/>
              <a:gd name="connsiteY34" fmla="*/ 80963 h 414338"/>
              <a:gd name="connsiteX35" fmla="*/ 1307306 w 2105025"/>
              <a:gd name="connsiteY35" fmla="*/ 78581 h 414338"/>
              <a:gd name="connsiteX36" fmla="*/ 1290638 w 2105025"/>
              <a:gd name="connsiteY36" fmla="*/ 57150 h 414338"/>
              <a:gd name="connsiteX37" fmla="*/ 1202531 w 2105025"/>
              <a:gd name="connsiteY37" fmla="*/ 52388 h 414338"/>
              <a:gd name="connsiteX38" fmla="*/ 1173956 w 2105025"/>
              <a:gd name="connsiteY38" fmla="*/ 80963 h 414338"/>
              <a:gd name="connsiteX39" fmla="*/ 1102519 w 2105025"/>
              <a:gd name="connsiteY39" fmla="*/ 78581 h 414338"/>
              <a:gd name="connsiteX40" fmla="*/ 1102519 w 2105025"/>
              <a:gd name="connsiteY40" fmla="*/ 90488 h 414338"/>
              <a:gd name="connsiteX41" fmla="*/ 619125 w 2105025"/>
              <a:gd name="connsiteY41" fmla="*/ 95250 h 414338"/>
              <a:gd name="connsiteX42" fmla="*/ 371475 w 2105025"/>
              <a:gd name="connsiteY42" fmla="*/ 83344 h 414338"/>
              <a:gd name="connsiteX43" fmla="*/ 78581 w 2105025"/>
              <a:gd name="connsiteY43" fmla="*/ 47625 h 414338"/>
              <a:gd name="connsiteX44" fmla="*/ 0 w 2105025"/>
              <a:gd name="connsiteY44" fmla="*/ 45244 h 41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05025" h="414338">
                <a:moveTo>
                  <a:pt x="0" y="45244"/>
                </a:moveTo>
                <a:cubicBezTo>
                  <a:pt x="794" y="103981"/>
                  <a:pt x="1587" y="162719"/>
                  <a:pt x="2381" y="221456"/>
                </a:cubicBezTo>
                <a:lnTo>
                  <a:pt x="14288" y="264319"/>
                </a:lnTo>
                <a:lnTo>
                  <a:pt x="19050" y="283369"/>
                </a:lnTo>
                <a:lnTo>
                  <a:pt x="11906" y="297656"/>
                </a:lnTo>
                <a:lnTo>
                  <a:pt x="19050" y="402431"/>
                </a:lnTo>
                <a:lnTo>
                  <a:pt x="145256" y="304800"/>
                </a:lnTo>
                <a:lnTo>
                  <a:pt x="202406" y="295275"/>
                </a:lnTo>
                <a:lnTo>
                  <a:pt x="814388" y="269081"/>
                </a:lnTo>
                <a:lnTo>
                  <a:pt x="819150" y="280988"/>
                </a:lnTo>
                <a:lnTo>
                  <a:pt x="890588" y="290513"/>
                </a:lnTo>
                <a:lnTo>
                  <a:pt x="933450" y="276225"/>
                </a:lnTo>
                <a:lnTo>
                  <a:pt x="990600" y="276225"/>
                </a:lnTo>
                <a:lnTo>
                  <a:pt x="1319213" y="273844"/>
                </a:lnTo>
                <a:lnTo>
                  <a:pt x="1495425" y="276225"/>
                </a:lnTo>
                <a:lnTo>
                  <a:pt x="1512094" y="285750"/>
                </a:lnTo>
                <a:lnTo>
                  <a:pt x="1543050" y="273844"/>
                </a:lnTo>
                <a:lnTo>
                  <a:pt x="1714500" y="333375"/>
                </a:lnTo>
                <a:lnTo>
                  <a:pt x="1714500" y="385763"/>
                </a:lnTo>
                <a:lnTo>
                  <a:pt x="1726406" y="414338"/>
                </a:lnTo>
                <a:lnTo>
                  <a:pt x="1750219" y="330994"/>
                </a:lnTo>
                <a:lnTo>
                  <a:pt x="1754981" y="235744"/>
                </a:lnTo>
                <a:lnTo>
                  <a:pt x="1754981" y="207169"/>
                </a:lnTo>
                <a:lnTo>
                  <a:pt x="2038350" y="214313"/>
                </a:lnTo>
                <a:lnTo>
                  <a:pt x="2043113" y="245269"/>
                </a:lnTo>
                <a:lnTo>
                  <a:pt x="2081213" y="247650"/>
                </a:lnTo>
                <a:lnTo>
                  <a:pt x="2095500" y="173831"/>
                </a:lnTo>
                <a:lnTo>
                  <a:pt x="2105025" y="150019"/>
                </a:lnTo>
                <a:lnTo>
                  <a:pt x="2038350" y="0"/>
                </a:lnTo>
                <a:lnTo>
                  <a:pt x="1947863" y="2381"/>
                </a:lnTo>
                <a:lnTo>
                  <a:pt x="1935956" y="11906"/>
                </a:lnTo>
                <a:lnTo>
                  <a:pt x="1914525" y="4763"/>
                </a:lnTo>
                <a:lnTo>
                  <a:pt x="1462088" y="54769"/>
                </a:lnTo>
                <a:lnTo>
                  <a:pt x="1435894" y="66675"/>
                </a:lnTo>
                <a:lnTo>
                  <a:pt x="1378744" y="80963"/>
                </a:lnTo>
                <a:lnTo>
                  <a:pt x="1307306" y="78581"/>
                </a:lnTo>
                <a:lnTo>
                  <a:pt x="1290638" y="57150"/>
                </a:lnTo>
                <a:lnTo>
                  <a:pt x="1202531" y="52388"/>
                </a:lnTo>
                <a:lnTo>
                  <a:pt x="1173956" y="80963"/>
                </a:lnTo>
                <a:lnTo>
                  <a:pt x="1102519" y="78581"/>
                </a:lnTo>
                <a:lnTo>
                  <a:pt x="1102519" y="90488"/>
                </a:lnTo>
                <a:lnTo>
                  <a:pt x="619125" y="95250"/>
                </a:lnTo>
                <a:lnTo>
                  <a:pt x="371475" y="83344"/>
                </a:lnTo>
                <a:lnTo>
                  <a:pt x="78581" y="47625"/>
                </a:lnTo>
                <a:lnTo>
                  <a:pt x="0" y="4524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99E194F9-E407-3617-6B45-CD2BA4B227E5}"/>
              </a:ext>
            </a:extLst>
          </p:cNvPr>
          <p:cNvSpPr/>
          <p:nvPr/>
        </p:nvSpPr>
        <p:spPr>
          <a:xfrm>
            <a:off x="6483923" y="2426497"/>
            <a:ext cx="3009900" cy="569119"/>
          </a:xfrm>
          <a:custGeom>
            <a:avLst/>
            <a:gdLst>
              <a:gd name="connsiteX0" fmla="*/ 223837 w 3009900"/>
              <a:gd name="connsiteY0" fmla="*/ 111919 h 569119"/>
              <a:gd name="connsiteX1" fmla="*/ 278606 w 3009900"/>
              <a:gd name="connsiteY1" fmla="*/ 140494 h 569119"/>
              <a:gd name="connsiteX2" fmla="*/ 669131 w 3009900"/>
              <a:gd name="connsiteY2" fmla="*/ 142875 h 569119"/>
              <a:gd name="connsiteX3" fmla="*/ 828675 w 3009900"/>
              <a:gd name="connsiteY3" fmla="*/ 176212 h 569119"/>
              <a:gd name="connsiteX4" fmla="*/ 902493 w 3009900"/>
              <a:gd name="connsiteY4" fmla="*/ 188119 h 569119"/>
              <a:gd name="connsiteX5" fmla="*/ 1178718 w 3009900"/>
              <a:gd name="connsiteY5" fmla="*/ 207169 h 569119"/>
              <a:gd name="connsiteX6" fmla="*/ 1195387 w 3009900"/>
              <a:gd name="connsiteY6" fmla="*/ 202406 h 569119"/>
              <a:gd name="connsiteX7" fmla="*/ 1193006 w 3009900"/>
              <a:gd name="connsiteY7" fmla="*/ 130969 h 569119"/>
              <a:gd name="connsiteX8" fmla="*/ 1200150 w 3009900"/>
              <a:gd name="connsiteY8" fmla="*/ 109537 h 569119"/>
              <a:gd name="connsiteX9" fmla="*/ 1216818 w 3009900"/>
              <a:gd name="connsiteY9" fmla="*/ 138112 h 569119"/>
              <a:gd name="connsiteX10" fmla="*/ 1226343 w 3009900"/>
              <a:gd name="connsiteY10" fmla="*/ 204787 h 569119"/>
              <a:gd name="connsiteX11" fmla="*/ 1493043 w 3009900"/>
              <a:gd name="connsiteY11" fmla="*/ 195262 h 569119"/>
              <a:gd name="connsiteX12" fmla="*/ 1776412 w 3009900"/>
              <a:gd name="connsiteY12" fmla="*/ 197644 h 569119"/>
              <a:gd name="connsiteX13" fmla="*/ 1769268 w 3009900"/>
              <a:gd name="connsiteY13" fmla="*/ 61912 h 569119"/>
              <a:gd name="connsiteX14" fmla="*/ 1785937 w 3009900"/>
              <a:gd name="connsiteY14" fmla="*/ 64294 h 569119"/>
              <a:gd name="connsiteX15" fmla="*/ 1795462 w 3009900"/>
              <a:gd name="connsiteY15" fmla="*/ 200025 h 569119"/>
              <a:gd name="connsiteX16" fmla="*/ 1988343 w 3009900"/>
              <a:gd name="connsiteY16" fmla="*/ 185737 h 569119"/>
              <a:gd name="connsiteX17" fmla="*/ 2074068 w 3009900"/>
              <a:gd name="connsiteY17" fmla="*/ 0 h 569119"/>
              <a:gd name="connsiteX18" fmla="*/ 2412206 w 3009900"/>
              <a:gd name="connsiteY18" fmla="*/ 126206 h 569119"/>
              <a:gd name="connsiteX19" fmla="*/ 2481262 w 3009900"/>
              <a:gd name="connsiteY19" fmla="*/ 114300 h 569119"/>
              <a:gd name="connsiteX20" fmla="*/ 2528887 w 3009900"/>
              <a:gd name="connsiteY20" fmla="*/ 83344 h 569119"/>
              <a:gd name="connsiteX21" fmla="*/ 2528887 w 3009900"/>
              <a:gd name="connsiteY21" fmla="*/ 59531 h 569119"/>
              <a:gd name="connsiteX22" fmla="*/ 2559843 w 3009900"/>
              <a:gd name="connsiteY22" fmla="*/ 76200 h 569119"/>
              <a:gd name="connsiteX23" fmla="*/ 2709862 w 3009900"/>
              <a:gd name="connsiteY23" fmla="*/ 71437 h 569119"/>
              <a:gd name="connsiteX24" fmla="*/ 2781300 w 3009900"/>
              <a:gd name="connsiteY24" fmla="*/ 97631 h 569119"/>
              <a:gd name="connsiteX25" fmla="*/ 2852737 w 3009900"/>
              <a:gd name="connsiteY25" fmla="*/ 126206 h 569119"/>
              <a:gd name="connsiteX26" fmla="*/ 2912268 w 3009900"/>
              <a:gd name="connsiteY26" fmla="*/ 190500 h 569119"/>
              <a:gd name="connsiteX27" fmla="*/ 2938462 w 3009900"/>
              <a:gd name="connsiteY27" fmla="*/ 240506 h 569119"/>
              <a:gd name="connsiteX28" fmla="*/ 2940843 w 3009900"/>
              <a:gd name="connsiteY28" fmla="*/ 271462 h 569119"/>
              <a:gd name="connsiteX29" fmla="*/ 2983706 w 3009900"/>
              <a:gd name="connsiteY29" fmla="*/ 276225 h 569119"/>
              <a:gd name="connsiteX30" fmla="*/ 3009900 w 3009900"/>
              <a:gd name="connsiteY30" fmla="*/ 383381 h 569119"/>
              <a:gd name="connsiteX31" fmla="*/ 2728912 w 3009900"/>
              <a:gd name="connsiteY31" fmla="*/ 397669 h 569119"/>
              <a:gd name="connsiteX32" fmla="*/ 2731293 w 3009900"/>
              <a:gd name="connsiteY32" fmla="*/ 342900 h 569119"/>
              <a:gd name="connsiteX33" fmla="*/ 2743200 w 3009900"/>
              <a:gd name="connsiteY33" fmla="*/ 321469 h 569119"/>
              <a:gd name="connsiteX34" fmla="*/ 2717006 w 3009900"/>
              <a:gd name="connsiteY34" fmla="*/ 283369 h 569119"/>
              <a:gd name="connsiteX35" fmla="*/ 2717006 w 3009900"/>
              <a:gd name="connsiteY35" fmla="*/ 190500 h 569119"/>
              <a:gd name="connsiteX36" fmla="*/ 2536031 w 3009900"/>
              <a:gd name="connsiteY36" fmla="*/ 188119 h 569119"/>
              <a:gd name="connsiteX37" fmla="*/ 2524125 w 3009900"/>
              <a:gd name="connsiteY37" fmla="*/ 195262 h 569119"/>
              <a:gd name="connsiteX38" fmla="*/ 2526506 w 3009900"/>
              <a:gd name="connsiteY38" fmla="*/ 476250 h 569119"/>
              <a:gd name="connsiteX39" fmla="*/ 2266950 w 3009900"/>
              <a:gd name="connsiteY39" fmla="*/ 469106 h 569119"/>
              <a:gd name="connsiteX40" fmla="*/ 2062162 w 3009900"/>
              <a:gd name="connsiteY40" fmla="*/ 452437 h 569119"/>
              <a:gd name="connsiteX41" fmla="*/ 1574006 w 3009900"/>
              <a:gd name="connsiteY41" fmla="*/ 459581 h 569119"/>
              <a:gd name="connsiteX42" fmla="*/ 1571625 w 3009900"/>
              <a:gd name="connsiteY42" fmla="*/ 478631 h 569119"/>
              <a:gd name="connsiteX43" fmla="*/ 1431131 w 3009900"/>
              <a:gd name="connsiteY43" fmla="*/ 488156 h 569119"/>
              <a:gd name="connsiteX44" fmla="*/ 1393031 w 3009900"/>
              <a:gd name="connsiteY44" fmla="*/ 461962 h 569119"/>
              <a:gd name="connsiteX45" fmla="*/ 742950 w 3009900"/>
              <a:gd name="connsiteY45" fmla="*/ 466725 h 569119"/>
              <a:gd name="connsiteX46" fmla="*/ 471487 w 3009900"/>
              <a:gd name="connsiteY46" fmla="*/ 535781 h 569119"/>
              <a:gd name="connsiteX47" fmla="*/ 411956 w 3009900"/>
              <a:gd name="connsiteY47" fmla="*/ 569119 h 569119"/>
              <a:gd name="connsiteX48" fmla="*/ 35718 w 3009900"/>
              <a:gd name="connsiteY48" fmla="*/ 540544 h 569119"/>
              <a:gd name="connsiteX49" fmla="*/ 0 w 3009900"/>
              <a:gd name="connsiteY49" fmla="*/ 438150 h 569119"/>
              <a:gd name="connsiteX50" fmla="*/ 0 w 3009900"/>
              <a:gd name="connsiteY50" fmla="*/ 366712 h 569119"/>
              <a:gd name="connsiteX51" fmla="*/ 21431 w 3009900"/>
              <a:gd name="connsiteY51" fmla="*/ 357187 h 569119"/>
              <a:gd name="connsiteX52" fmla="*/ 33337 w 3009900"/>
              <a:gd name="connsiteY52" fmla="*/ 323850 h 569119"/>
              <a:gd name="connsiteX53" fmla="*/ 50006 w 3009900"/>
              <a:gd name="connsiteY53" fmla="*/ 309562 h 569119"/>
              <a:gd name="connsiteX54" fmla="*/ 54768 w 3009900"/>
              <a:gd name="connsiteY54" fmla="*/ 269081 h 569119"/>
              <a:gd name="connsiteX55" fmla="*/ 38100 w 3009900"/>
              <a:gd name="connsiteY55" fmla="*/ 264319 h 569119"/>
              <a:gd name="connsiteX56" fmla="*/ 42862 w 3009900"/>
              <a:gd name="connsiteY56" fmla="*/ 223837 h 569119"/>
              <a:gd name="connsiteX57" fmla="*/ 92868 w 3009900"/>
              <a:gd name="connsiteY57" fmla="*/ 164306 h 569119"/>
              <a:gd name="connsiteX58" fmla="*/ 178593 w 3009900"/>
              <a:gd name="connsiteY58" fmla="*/ 135731 h 569119"/>
              <a:gd name="connsiteX59" fmla="*/ 223837 w 3009900"/>
              <a:gd name="connsiteY59" fmla="*/ 111919 h 56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09900" h="569119">
                <a:moveTo>
                  <a:pt x="223837" y="111919"/>
                </a:moveTo>
                <a:lnTo>
                  <a:pt x="278606" y="140494"/>
                </a:lnTo>
                <a:lnTo>
                  <a:pt x="669131" y="142875"/>
                </a:lnTo>
                <a:lnTo>
                  <a:pt x="828675" y="176212"/>
                </a:lnTo>
                <a:lnTo>
                  <a:pt x="902493" y="188119"/>
                </a:lnTo>
                <a:lnTo>
                  <a:pt x="1178718" y="207169"/>
                </a:lnTo>
                <a:lnTo>
                  <a:pt x="1195387" y="202406"/>
                </a:lnTo>
                <a:cubicBezTo>
                  <a:pt x="1194593" y="178594"/>
                  <a:pt x="1193800" y="154781"/>
                  <a:pt x="1193006" y="130969"/>
                </a:cubicBezTo>
                <a:lnTo>
                  <a:pt x="1200150" y="109537"/>
                </a:lnTo>
                <a:lnTo>
                  <a:pt x="1216818" y="138112"/>
                </a:lnTo>
                <a:lnTo>
                  <a:pt x="1226343" y="204787"/>
                </a:lnTo>
                <a:lnTo>
                  <a:pt x="1493043" y="195262"/>
                </a:lnTo>
                <a:lnTo>
                  <a:pt x="1776412" y="197644"/>
                </a:lnTo>
                <a:lnTo>
                  <a:pt x="1769268" y="61912"/>
                </a:lnTo>
                <a:lnTo>
                  <a:pt x="1785937" y="64294"/>
                </a:lnTo>
                <a:lnTo>
                  <a:pt x="1795462" y="200025"/>
                </a:lnTo>
                <a:lnTo>
                  <a:pt x="1988343" y="185737"/>
                </a:lnTo>
                <a:lnTo>
                  <a:pt x="2074068" y="0"/>
                </a:lnTo>
                <a:lnTo>
                  <a:pt x="2412206" y="126206"/>
                </a:lnTo>
                <a:lnTo>
                  <a:pt x="2481262" y="114300"/>
                </a:lnTo>
                <a:lnTo>
                  <a:pt x="2528887" y="83344"/>
                </a:lnTo>
                <a:lnTo>
                  <a:pt x="2528887" y="59531"/>
                </a:lnTo>
                <a:lnTo>
                  <a:pt x="2559843" y="76200"/>
                </a:lnTo>
                <a:lnTo>
                  <a:pt x="2709862" y="71437"/>
                </a:lnTo>
                <a:lnTo>
                  <a:pt x="2781300" y="97631"/>
                </a:lnTo>
                <a:lnTo>
                  <a:pt x="2852737" y="126206"/>
                </a:lnTo>
                <a:lnTo>
                  <a:pt x="2912268" y="190500"/>
                </a:lnTo>
                <a:lnTo>
                  <a:pt x="2938462" y="240506"/>
                </a:lnTo>
                <a:lnTo>
                  <a:pt x="2940843" y="271462"/>
                </a:lnTo>
                <a:lnTo>
                  <a:pt x="2983706" y="276225"/>
                </a:lnTo>
                <a:lnTo>
                  <a:pt x="3009900" y="383381"/>
                </a:lnTo>
                <a:lnTo>
                  <a:pt x="2728912" y="397669"/>
                </a:lnTo>
                <a:cubicBezTo>
                  <a:pt x="2729706" y="379413"/>
                  <a:pt x="2730499" y="361156"/>
                  <a:pt x="2731293" y="342900"/>
                </a:cubicBezTo>
                <a:lnTo>
                  <a:pt x="2743200" y="321469"/>
                </a:lnTo>
                <a:lnTo>
                  <a:pt x="2717006" y="283369"/>
                </a:lnTo>
                <a:lnTo>
                  <a:pt x="2717006" y="190500"/>
                </a:lnTo>
                <a:lnTo>
                  <a:pt x="2536031" y="188119"/>
                </a:lnTo>
                <a:lnTo>
                  <a:pt x="2524125" y="195262"/>
                </a:lnTo>
                <a:cubicBezTo>
                  <a:pt x="2524919" y="288925"/>
                  <a:pt x="2525712" y="382587"/>
                  <a:pt x="2526506" y="476250"/>
                </a:cubicBezTo>
                <a:lnTo>
                  <a:pt x="2266950" y="469106"/>
                </a:lnTo>
                <a:lnTo>
                  <a:pt x="2062162" y="452437"/>
                </a:lnTo>
                <a:lnTo>
                  <a:pt x="1574006" y="459581"/>
                </a:lnTo>
                <a:lnTo>
                  <a:pt x="1571625" y="478631"/>
                </a:lnTo>
                <a:lnTo>
                  <a:pt x="1431131" y="488156"/>
                </a:lnTo>
                <a:lnTo>
                  <a:pt x="1393031" y="461962"/>
                </a:lnTo>
                <a:lnTo>
                  <a:pt x="742950" y="466725"/>
                </a:lnTo>
                <a:lnTo>
                  <a:pt x="471487" y="535781"/>
                </a:lnTo>
                <a:lnTo>
                  <a:pt x="411956" y="569119"/>
                </a:lnTo>
                <a:lnTo>
                  <a:pt x="35718" y="540544"/>
                </a:lnTo>
                <a:lnTo>
                  <a:pt x="0" y="438150"/>
                </a:lnTo>
                <a:lnTo>
                  <a:pt x="0" y="366712"/>
                </a:lnTo>
                <a:lnTo>
                  <a:pt x="21431" y="357187"/>
                </a:lnTo>
                <a:lnTo>
                  <a:pt x="33337" y="323850"/>
                </a:lnTo>
                <a:lnTo>
                  <a:pt x="50006" y="309562"/>
                </a:lnTo>
                <a:lnTo>
                  <a:pt x="54768" y="269081"/>
                </a:lnTo>
                <a:lnTo>
                  <a:pt x="38100" y="264319"/>
                </a:lnTo>
                <a:lnTo>
                  <a:pt x="42862" y="223837"/>
                </a:lnTo>
                <a:lnTo>
                  <a:pt x="92868" y="164306"/>
                </a:lnTo>
                <a:lnTo>
                  <a:pt x="178593" y="135731"/>
                </a:lnTo>
                <a:lnTo>
                  <a:pt x="223837" y="111919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8433115" y="2226111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5777166" y="239081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F07EA63-7FA7-9BD6-58F9-4ADE9C81793C}"/>
              </a:ext>
            </a:extLst>
          </p:cNvPr>
          <p:cNvGrpSpPr/>
          <p:nvPr/>
        </p:nvGrpSpPr>
        <p:grpSpPr>
          <a:xfrm>
            <a:off x="4721339" y="5773071"/>
            <a:ext cx="3895725" cy="1107282"/>
            <a:chOff x="2919413" y="5784056"/>
            <a:chExt cx="3895725" cy="1107282"/>
          </a:xfrm>
          <a:solidFill>
            <a:schemeClr val="bg1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76611EF-C636-D91F-2196-C0814F304FAD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ACB0BEF-0F5E-639B-0494-0A10EE039556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790FE7-E697-7704-74DB-F9466EA434FC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CE96A21-9D22-819C-759B-34CE6AE03686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solidFill>
              <a:srgbClr val="FF0000"/>
            </a:solidFill>
            <a:ln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6170812" y="3950462"/>
            <a:ext cx="2273594" cy="584775"/>
          </a:xfrm>
          <a:prstGeom prst="rect">
            <a:avLst/>
          </a:prstGeom>
          <a:noFill/>
          <a:scene3d>
            <a:camera prst="orthographicFront">
              <a:rot lat="3872187" lon="20898245" rev="20964793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3200" dirty="0"/>
              <a:t>9000+ 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6E4E32F-DB2D-BE3F-E42B-B68EB8D2A20C}"/>
              </a:ext>
            </a:extLst>
          </p:cNvPr>
          <p:cNvSpPr txBox="1"/>
          <p:nvPr/>
        </p:nvSpPr>
        <p:spPr>
          <a:xfrm>
            <a:off x="6962707" y="2978041"/>
            <a:ext cx="1766004" cy="307777"/>
          </a:xfrm>
          <a:prstGeom prst="rect">
            <a:avLst/>
          </a:prstGeom>
          <a:noFill/>
          <a:scene3d>
            <a:camera prst="orthographicFront">
              <a:rot lat="330000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18F983F-3038-BBA2-0C90-0429216E0B72}"/>
              </a:ext>
            </a:extLst>
          </p:cNvPr>
          <p:cNvSpPr txBox="1"/>
          <p:nvPr/>
        </p:nvSpPr>
        <p:spPr>
          <a:xfrm>
            <a:off x="6962707" y="3106900"/>
            <a:ext cx="1766004" cy="261610"/>
          </a:xfrm>
          <a:prstGeom prst="rect">
            <a:avLst/>
          </a:prstGeom>
          <a:noFill/>
          <a:scene3d>
            <a:camera prst="orthographicFront">
              <a:rot lat="3300000" lon="0" rev="0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100" dirty="0"/>
              <a:t>Where we are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00E8E86D-5B16-AE08-57CF-B2E60419AF59}"/>
              </a:ext>
            </a:extLst>
          </p:cNvPr>
          <p:cNvSpPr txBox="1"/>
          <p:nvPr/>
        </p:nvSpPr>
        <p:spPr>
          <a:xfrm rot="20740297">
            <a:off x="8405439" y="6191152"/>
            <a:ext cx="2061434" cy="707886"/>
          </a:xfrm>
          <a:prstGeom prst="rect">
            <a:avLst/>
          </a:prstGeom>
          <a:noFill/>
          <a:scene3d>
            <a:camera prst="orthographicFront">
              <a:rot lat="3503501" lon="2444140" rev="2175523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2000" dirty="0"/>
              <a:t>Where we need to be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1F109D2-9D58-57F5-7371-656F47045C87}"/>
              </a:ext>
            </a:extLst>
          </p:cNvPr>
          <p:cNvSpPr txBox="1"/>
          <p:nvPr/>
        </p:nvSpPr>
        <p:spPr>
          <a:xfrm>
            <a:off x="6479275" y="3844883"/>
            <a:ext cx="1481137" cy="1708160"/>
          </a:xfrm>
          <a:prstGeom prst="rect">
            <a:avLst/>
          </a:prstGeom>
          <a:noFill/>
          <a:scene3d>
            <a:camera prst="orthographicFront">
              <a:rot lat="3577470" lon="21004500" rev="21084932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r"/>
            <a:endParaRPr lang="en-US" altLang="zh-CN" dirty="0"/>
          </a:p>
          <a:p>
            <a:pPr algn="r"/>
            <a:r>
              <a:rPr lang="en-US" altLang="zh-CN" sz="1100" dirty="0"/>
              <a:t>Chicago needs to ensure 9100 more Black and Latino 8th graders meet math proficiency standard to close the gap</a:t>
            </a:r>
          </a:p>
          <a:p>
            <a:pPr algn="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20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9544" y="-11626"/>
            <a:ext cx="12192000" cy="6858000"/>
          </a:xfrm>
          <a:prstGeom prst="rect">
            <a:avLst/>
          </a:prstGeom>
        </p:spPr>
      </p:pic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13169DF6-421E-0916-C6AD-9AB5159185BA}"/>
              </a:ext>
            </a:extLst>
          </p:cNvPr>
          <p:cNvCxnSpPr>
            <a:cxnSpLocks/>
          </p:cNvCxnSpPr>
          <p:nvPr/>
        </p:nvCxnSpPr>
        <p:spPr>
          <a:xfrm>
            <a:off x="6388670" y="3461239"/>
            <a:ext cx="3471027" cy="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57700658-3DEF-C01F-85AD-DE8C1E69F98F}"/>
              </a:ext>
            </a:extLst>
          </p:cNvPr>
          <p:cNvCxnSpPr>
            <a:cxnSpLocks/>
          </p:cNvCxnSpPr>
          <p:nvPr/>
        </p:nvCxnSpPr>
        <p:spPr>
          <a:xfrm flipV="1">
            <a:off x="7103586" y="6194552"/>
            <a:ext cx="2801271" cy="683391"/>
          </a:xfrm>
          <a:prstGeom prst="line">
            <a:avLst/>
          </a:prstGeom>
          <a:ln w="254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817165" y="34338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19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801924" y="-17496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8711755" y="2527128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8288451" y="477464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8474189" y="2267192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5717042" y="24338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B572A11-8ADB-6246-0E73-E4406A7BECC8}"/>
              </a:ext>
            </a:extLst>
          </p:cNvPr>
          <p:cNvSpPr/>
          <p:nvPr/>
        </p:nvSpPr>
        <p:spPr>
          <a:xfrm>
            <a:off x="6376306" y="5841607"/>
            <a:ext cx="2240757" cy="842963"/>
          </a:xfrm>
          <a:custGeom>
            <a:avLst/>
            <a:gdLst>
              <a:gd name="connsiteX0" fmla="*/ 0 w 2240757"/>
              <a:gd name="connsiteY0" fmla="*/ 392907 h 842963"/>
              <a:gd name="connsiteX1" fmla="*/ 157163 w 2240757"/>
              <a:gd name="connsiteY1" fmla="*/ 361950 h 842963"/>
              <a:gd name="connsiteX2" fmla="*/ 245269 w 2240757"/>
              <a:gd name="connsiteY2" fmla="*/ 366713 h 842963"/>
              <a:gd name="connsiteX3" fmla="*/ 261938 w 2240757"/>
              <a:gd name="connsiteY3" fmla="*/ 347663 h 842963"/>
              <a:gd name="connsiteX4" fmla="*/ 259557 w 2240757"/>
              <a:gd name="connsiteY4" fmla="*/ 238125 h 842963"/>
              <a:gd name="connsiteX5" fmla="*/ 283369 w 2240757"/>
              <a:gd name="connsiteY5" fmla="*/ 235744 h 842963"/>
              <a:gd name="connsiteX6" fmla="*/ 285750 w 2240757"/>
              <a:gd name="connsiteY6" fmla="*/ 338138 h 842963"/>
              <a:gd name="connsiteX7" fmla="*/ 304800 w 2240757"/>
              <a:gd name="connsiteY7" fmla="*/ 354807 h 842963"/>
              <a:gd name="connsiteX8" fmla="*/ 442913 w 2240757"/>
              <a:gd name="connsiteY8" fmla="*/ 328613 h 842963"/>
              <a:gd name="connsiteX9" fmla="*/ 476250 w 2240757"/>
              <a:gd name="connsiteY9" fmla="*/ 335757 h 842963"/>
              <a:gd name="connsiteX10" fmla="*/ 561975 w 2240757"/>
              <a:gd name="connsiteY10" fmla="*/ 328613 h 842963"/>
              <a:gd name="connsiteX11" fmla="*/ 564357 w 2240757"/>
              <a:gd name="connsiteY11" fmla="*/ 319088 h 842963"/>
              <a:gd name="connsiteX12" fmla="*/ 692944 w 2240757"/>
              <a:gd name="connsiteY12" fmla="*/ 288132 h 842963"/>
              <a:gd name="connsiteX13" fmla="*/ 700088 w 2240757"/>
              <a:gd name="connsiteY13" fmla="*/ 300038 h 842963"/>
              <a:gd name="connsiteX14" fmla="*/ 807244 w 2240757"/>
              <a:gd name="connsiteY14" fmla="*/ 283369 h 842963"/>
              <a:gd name="connsiteX15" fmla="*/ 952500 w 2240757"/>
              <a:gd name="connsiteY15" fmla="*/ 257175 h 842963"/>
              <a:gd name="connsiteX16" fmla="*/ 950119 w 2240757"/>
              <a:gd name="connsiteY16" fmla="*/ 247650 h 842963"/>
              <a:gd name="connsiteX17" fmla="*/ 1078707 w 2240757"/>
              <a:gd name="connsiteY17" fmla="*/ 240507 h 842963"/>
              <a:gd name="connsiteX18" fmla="*/ 1123950 w 2240757"/>
              <a:gd name="connsiteY18" fmla="*/ 207169 h 842963"/>
              <a:gd name="connsiteX19" fmla="*/ 1257300 w 2240757"/>
              <a:gd name="connsiteY19" fmla="*/ 173832 h 842963"/>
              <a:gd name="connsiteX20" fmla="*/ 1254919 w 2240757"/>
              <a:gd name="connsiteY20" fmla="*/ 9525 h 842963"/>
              <a:gd name="connsiteX21" fmla="*/ 1243013 w 2240757"/>
              <a:gd name="connsiteY21" fmla="*/ 0 h 842963"/>
              <a:gd name="connsiteX22" fmla="*/ 1288257 w 2240757"/>
              <a:gd name="connsiteY22" fmla="*/ 9525 h 842963"/>
              <a:gd name="connsiteX23" fmla="*/ 1276350 w 2240757"/>
              <a:gd name="connsiteY23" fmla="*/ 23813 h 842963"/>
              <a:gd name="connsiteX24" fmla="*/ 1281113 w 2240757"/>
              <a:gd name="connsiteY24" fmla="*/ 169069 h 842963"/>
              <a:gd name="connsiteX25" fmla="*/ 1643063 w 2240757"/>
              <a:gd name="connsiteY25" fmla="*/ 76200 h 842963"/>
              <a:gd name="connsiteX26" fmla="*/ 1647825 w 2240757"/>
              <a:gd name="connsiteY26" fmla="*/ 109538 h 842963"/>
              <a:gd name="connsiteX27" fmla="*/ 1685925 w 2240757"/>
              <a:gd name="connsiteY27" fmla="*/ 97632 h 842963"/>
              <a:gd name="connsiteX28" fmla="*/ 1707357 w 2240757"/>
              <a:gd name="connsiteY28" fmla="*/ 107157 h 842963"/>
              <a:gd name="connsiteX29" fmla="*/ 1750219 w 2240757"/>
              <a:gd name="connsiteY29" fmla="*/ 95250 h 842963"/>
              <a:gd name="connsiteX30" fmla="*/ 1750219 w 2240757"/>
              <a:gd name="connsiteY30" fmla="*/ 140494 h 842963"/>
              <a:gd name="connsiteX31" fmla="*/ 1740694 w 2240757"/>
              <a:gd name="connsiteY31" fmla="*/ 147638 h 842963"/>
              <a:gd name="connsiteX32" fmla="*/ 1743075 w 2240757"/>
              <a:gd name="connsiteY32" fmla="*/ 190500 h 842963"/>
              <a:gd name="connsiteX33" fmla="*/ 1957388 w 2240757"/>
              <a:gd name="connsiteY33" fmla="*/ 338138 h 842963"/>
              <a:gd name="connsiteX34" fmla="*/ 1981200 w 2240757"/>
              <a:gd name="connsiteY34" fmla="*/ 333375 h 842963"/>
              <a:gd name="connsiteX35" fmla="*/ 2002632 w 2240757"/>
              <a:gd name="connsiteY35" fmla="*/ 342900 h 842963"/>
              <a:gd name="connsiteX36" fmla="*/ 2121694 w 2240757"/>
              <a:gd name="connsiteY36" fmla="*/ 319088 h 842963"/>
              <a:gd name="connsiteX37" fmla="*/ 2145507 w 2240757"/>
              <a:gd name="connsiteY37" fmla="*/ 333375 h 842963"/>
              <a:gd name="connsiteX38" fmla="*/ 2150269 w 2240757"/>
              <a:gd name="connsiteY38" fmla="*/ 414338 h 842963"/>
              <a:gd name="connsiteX39" fmla="*/ 2181225 w 2240757"/>
              <a:gd name="connsiteY39" fmla="*/ 421482 h 842963"/>
              <a:gd name="connsiteX40" fmla="*/ 2205038 w 2240757"/>
              <a:gd name="connsiteY40" fmla="*/ 409575 h 842963"/>
              <a:gd name="connsiteX41" fmla="*/ 2205038 w 2240757"/>
              <a:gd name="connsiteY41" fmla="*/ 400050 h 842963"/>
              <a:gd name="connsiteX42" fmla="*/ 2238375 w 2240757"/>
              <a:gd name="connsiteY42" fmla="*/ 397669 h 842963"/>
              <a:gd name="connsiteX43" fmla="*/ 2240757 w 2240757"/>
              <a:gd name="connsiteY43" fmla="*/ 478632 h 842963"/>
              <a:gd name="connsiteX44" fmla="*/ 2228850 w 2240757"/>
              <a:gd name="connsiteY44" fmla="*/ 509588 h 842963"/>
              <a:gd name="connsiteX45" fmla="*/ 2231232 w 2240757"/>
              <a:gd name="connsiteY45" fmla="*/ 578644 h 842963"/>
              <a:gd name="connsiteX46" fmla="*/ 2212182 w 2240757"/>
              <a:gd name="connsiteY46" fmla="*/ 583407 h 842963"/>
              <a:gd name="connsiteX47" fmla="*/ 2174082 w 2240757"/>
              <a:gd name="connsiteY47" fmla="*/ 600075 h 842963"/>
              <a:gd name="connsiteX48" fmla="*/ 2155032 w 2240757"/>
              <a:gd name="connsiteY48" fmla="*/ 588169 h 842963"/>
              <a:gd name="connsiteX49" fmla="*/ 2105025 w 2240757"/>
              <a:gd name="connsiteY49" fmla="*/ 607219 h 842963"/>
              <a:gd name="connsiteX50" fmla="*/ 2085975 w 2240757"/>
              <a:gd name="connsiteY50" fmla="*/ 592932 h 842963"/>
              <a:gd name="connsiteX51" fmla="*/ 1955007 w 2240757"/>
              <a:gd name="connsiteY51" fmla="*/ 628650 h 842963"/>
              <a:gd name="connsiteX52" fmla="*/ 1909763 w 2240757"/>
              <a:gd name="connsiteY52" fmla="*/ 602457 h 842963"/>
              <a:gd name="connsiteX53" fmla="*/ 1059657 w 2240757"/>
              <a:gd name="connsiteY53" fmla="*/ 842963 h 842963"/>
              <a:gd name="connsiteX54" fmla="*/ 185738 w 2240757"/>
              <a:gd name="connsiteY54" fmla="*/ 500063 h 842963"/>
              <a:gd name="connsiteX55" fmla="*/ 135732 w 2240757"/>
              <a:gd name="connsiteY55" fmla="*/ 452438 h 842963"/>
              <a:gd name="connsiteX56" fmla="*/ 138113 w 2240757"/>
              <a:gd name="connsiteY56" fmla="*/ 438150 h 842963"/>
              <a:gd name="connsiteX57" fmla="*/ 109538 w 2240757"/>
              <a:gd name="connsiteY57" fmla="*/ 431007 h 842963"/>
              <a:gd name="connsiteX58" fmla="*/ 95250 w 2240757"/>
              <a:gd name="connsiteY58" fmla="*/ 431007 h 842963"/>
              <a:gd name="connsiteX59" fmla="*/ 76200 w 2240757"/>
              <a:gd name="connsiteY59" fmla="*/ 445294 h 842963"/>
              <a:gd name="connsiteX60" fmla="*/ 66675 w 2240757"/>
              <a:gd name="connsiteY60" fmla="*/ 445294 h 842963"/>
              <a:gd name="connsiteX61" fmla="*/ 0 w 2240757"/>
              <a:gd name="connsiteY61" fmla="*/ 392907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240757" h="842963">
                <a:moveTo>
                  <a:pt x="0" y="392907"/>
                </a:moveTo>
                <a:lnTo>
                  <a:pt x="157163" y="361950"/>
                </a:lnTo>
                <a:lnTo>
                  <a:pt x="245269" y="366713"/>
                </a:lnTo>
                <a:lnTo>
                  <a:pt x="261938" y="347663"/>
                </a:lnTo>
                <a:cubicBezTo>
                  <a:pt x="261144" y="311150"/>
                  <a:pt x="260351" y="274638"/>
                  <a:pt x="259557" y="238125"/>
                </a:cubicBezTo>
                <a:lnTo>
                  <a:pt x="283369" y="235744"/>
                </a:lnTo>
                <a:cubicBezTo>
                  <a:pt x="284163" y="269875"/>
                  <a:pt x="284956" y="304007"/>
                  <a:pt x="285750" y="338138"/>
                </a:cubicBezTo>
                <a:lnTo>
                  <a:pt x="304800" y="354807"/>
                </a:lnTo>
                <a:lnTo>
                  <a:pt x="442913" y="328613"/>
                </a:lnTo>
                <a:lnTo>
                  <a:pt x="476250" y="335757"/>
                </a:lnTo>
                <a:lnTo>
                  <a:pt x="561975" y="328613"/>
                </a:lnTo>
                <a:lnTo>
                  <a:pt x="564357" y="319088"/>
                </a:lnTo>
                <a:lnTo>
                  <a:pt x="692944" y="288132"/>
                </a:lnTo>
                <a:lnTo>
                  <a:pt x="700088" y="300038"/>
                </a:lnTo>
                <a:lnTo>
                  <a:pt x="807244" y="283369"/>
                </a:lnTo>
                <a:lnTo>
                  <a:pt x="952500" y="257175"/>
                </a:lnTo>
                <a:lnTo>
                  <a:pt x="950119" y="247650"/>
                </a:lnTo>
                <a:lnTo>
                  <a:pt x="1078707" y="240507"/>
                </a:lnTo>
                <a:lnTo>
                  <a:pt x="1123950" y="207169"/>
                </a:lnTo>
                <a:lnTo>
                  <a:pt x="1257300" y="173832"/>
                </a:lnTo>
                <a:cubicBezTo>
                  <a:pt x="1256506" y="119063"/>
                  <a:pt x="1255713" y="64294"/>
                  <a:pt x="1254919" y="9525"/>
                </a:cubicBezTo>
                <a:lnTo>
                  <a:pt x="1243013" y="0"/>
                </a:lnTo>
                <a:lnTo>
                  <a:pt x="1288257" y="9525"/>
                </a:lnTo>
                <a:lnTo>
                  <a:pt x="1276350" y="23813"/>
                </a:lnTo>
                <a:lnTo>
                  <a:pt x="1281113" y="169069"/>
                </a:lnTo>
                <a:lnTo>
                  <a:pt x="1643063" y="76200"/>
                </a:lnTo>
                <a:lnTo>
                  <a:pt x="1647825" y="109538"/>
                </a:lnTo>
                <a:lnTo>
                  <a:pt x="1685925" y="97632"/>
                </a:lnTo>
                <a:lnTo>
                  <a:pt x="1707357" y="107157"/>
                </a:lnTo>
                <a:lnTo>
                  <a:pt x="1750219" y="95250"/>
                </a:lnTo>
                <a:lnTo>
                  <a:pt x="1750219" y="140494"/>
                </a:lnTo>
                <a:lnTo>
                  <a:pt x="1740694" y="147638"/>
                </a:lnTo>
                <a:lnTo>
                  <a:pt x="1743075" y="190500"/>
                </a:lnTo>
                <a:lnTo>
                  <a:pt x="1957388" y="338138"/>
                </a:lnTo>
                <a:lnTo>
                  <a:pt x="1981200" y="333375"/>
                </a:lnTo>
                <a:lnTo>
                  <a:pt x="2002632" y="342900"/>
                </a:lnTo>
                <a:lnTo>
                  <a:pt x="2121694" y="319088"/>
                </a:lnTo>
                <a:lnTo>
                  <a:pt x="2145507" y="333375"/>
                </a:lnTo>
                <a:lnTo>
                  <a:pt x="2150269" y="414338"/>
                </a:lnTo>
                <a:lnTo>
                  <a:pt x="2181225" y="421482"/>
                </a:lnTo>
                <a:lnTo>
                  <a:pt x="2205038" y="409575"/>
                </a:lnTo>
                <a:lnTo>
                  <a:pt x="2205038" y="400050"/>
                </a:lnTo>
                <a:lnTo>
                  <a:pt x="2238375" y="397669"/>
                </a:lnTo>
                <a:lnTo>
                  <a:pt x="2240757" y="478632"/>
                </a:lnTo>
                <a:lnTo>
                  <a:pt x="2228850" y="509588"/>
                </a:lnTo>
                <a:lnTo>
                  <a:pt x="2231232" y="578644"/>
                </a:lnTo>
                <a:lnTo>
                  <a:pt x="2212182" y="583407"/>
                </a:lnTo>
                <a:lnTo>
                  <a:pt x="2174082" y="600075"/>
                </a:lnTo>
                <a:lnTo>
                  <a:pt x="2155032" y="588169"/>
                </a:lnTo>
                <a:lnTo>
                  <a:pt x="2105025" y="607219"/>
                </a:lnTo>
                <a:lnTo>
                  <a:pt x="2085975" y="592932"/>
                </a:lnTo>
                <a:lnTo>
                  <a:pt x="1955007" y="628650"/>
                </a:lnTo>
                <a:lnTo>
                  <a:pt x="1909763" y="602457"/>
                </a:lnTo>
                <a:lnTo>
                  <a:pt x="1059657" y="842963"/>
                </a:lnTo>
                <a:lnTo>
                  <a:pt x="185738" y="500063"/>
                </a:lnTo>
                <a:lnTo>
                  <a:pt x="135732" y="452438"/>
                </a:lnTo>
                <a:lnTo>
                  <a:pt x="138113" y="438150"/>
                </a:lnTo>
                <a:lnTo>
                  <a:pt x="109538" y="431007"/>
                </a:lnTo>
                <a:lnTo>
                  <a:pt x="95250" y="431007"/>
                </a:lnTo>
                <a:lnTo>
                  <a:pt x="76200" y="445294"/>
                </a:lnTo>
                <a:lnTo>
                  <a:pt x="66675" y="445294"/>
                </a:lnTo>
                <a:lnTo>
                  <a:pt x="0" y="392907"/>
                </a:lnTo>
                <a:close/>
              </a:path>
            </a:pathLst>
          </a:cu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AA972F6-0C98-E6C0-6DBB-75295508B996}"/>
              </a:ext>
            </a:extLst>
          </p:cNvPr>
          <p:cNvSpPr/>
          <p:nvPr/>
        </p:nvSpPr>
        <p:spPr>
          <a:xfrm>
            <a:off x="6528707" y="6296946"/>
            <a:ext cx="850107" cy="397669"/>
          </a:xfrm>
          <a:custGeom>
            <a:avLst/>
            <a:gdLst>
              <a:gd name="connsiteX0" fmla="*/ 0 w 850107"/>
              <a:gd name="connsiteY0" fmla="*/ 0 h 397669"/>
              <a:gd name="connsiteX1" fmla="*/ 21432 w 850107"/>
              <a:gd name="connsiteY1" fmla="*/ 45244 h 397669"/>
              <a:gd name="connsiteX2" fmla="*/ 152400 w 850107"/>
              <a:gd name="connsiteY2" fmla="*/ 114300 h 397669"/>
              <a:gd name="connsiteX3" fmla="*/ 154782 w 850107"/>
              <a:gd name="connsiteY3" fmla="*/ 107157 h 397669"/>
              <a:gd name="connsiteX4" fmla="*/ 195263 w 850107"/>
              <a:gd name="connsiteY4" fmla="*/ 145257 h 397669"/>
              <a:gd name="connsiteX5" fmla="*/ 321469 w 850107"/>
              <a:gd name="connsiteY5" fmla="*/ 204788 h 397669"/>
              <a:gd name="connsiteX6" fmla="*/ 328613 w 850107"/>
              <a:gd name="connsiteY6" fmla="*/ 214313 h 397669"/>
              <a:gd name="connsiteX7" fmla="*/ 390525 w 850107"/>
              <a:gd name="connsiteY7" fmla="*/ 250032 h 397669"/>
              <a:gd name="connsiteX8" fmla="*/ 392907 w 850107"/>
              <a:gd name="connsiteY8" fmla="*/ 233363 h 397669"/>
              <a:gd name="connsiteX9" fmla="*/ 431007 w 850107"/>
              <a:gd name="connsiteY9" fmla="*/ 226219 h 397669"/>
              <a:gd name="connsiteX10" fmla="*/ 435769 w 850107"/>
              <a:gd name="connsiteY10" fmla="*/ 278607 h 397669"/>
              <a:gd name="connsiteX11" fmla="*/ 650082 w 850107"/>
              <a:gd name="connsiteY11" fmla="*/ 397669 h 397669"/>
              <a:gd name="connsiteX12" fmla="*/ 850107 w 850107"/>
              <a:gd name="connsiteY12" fmla="*/ 335757 h 397669"/>
              <a:gd name="connsiteX13" fmla="*/ 0 w 850107"/>
              <a:gd name="connsiteY13" fmla="*/ 0 h 39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50107" h="397669">
                <a:moveTo>
                  <a:pt x="0" y="0"/>
                </a:moveTo>
                <a:lnTo>
                  <a:pt x="21432" y="45244"/>
                </a:lnTo>
                <a:lnTo>
                  <a:pt x="152400" y="114300"/>
                </a:lnTo>
                <a:lnTo>
                  <a:pt x="154782" y="107157"/>
                </a:lnTo>
                <a:lnTo>
                  <a:pt x="195263" y="145257"/>
                </a:lnTo>
                <a:lnTo>
                  <a:pt x="321469" y="204788"/>
                </a:lnTo>
                <a:lnTo>
                  <a:pt x="328613" y="214313"/>
                </a:lnTo>
                <a:lnTo>
                  <a:pt x="390525" y="250032"/>
                </a:lnTo>
                <a:lnTo>
                  <a:pt x="392907" y="233363"/>
                </a:lnTo>
                <a:lnTo>
                  <a:pt x="431007" y="226219"/>
                </a:lnTo>
                <a:lnTo>
                  <a:pt x="435769" y="278607"/>
                </a:lnTo>
                <a:lnTo>
                  <a:pt x="650082" y="397669"/>
                </a:lnTo>
                <a:lnTo>
                  <a:pt x="850107" y="335757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6300993-D634-1A76-8883-4787AB8E60D5}"/>
              </a:ext>
            </a:extLst>
          </p:cNvPr>
          <p:cNvSpPr/>
          <p:nvPr/>
        </p:nvSpPr>
        <p:spPr>
          <a:xfrm>
            <a:off x="6314395" y="6335046"/>
            <a:ext cx="211931" cy="528638"/>
          </a:xfrm>
          <a:custGeom>
            <a:avLst/>
            <a:gdLst>
              <a:gd name="connsiteX0" fmla="*/ 211931 w 211931"/>
              <a:gd name="connsiteY0" fmla="*/ 26194 h 528638"/>
              <a:gd name="connsiteX1" fmla="*/ 154781 w 211931"/>
              <a:gd name="connsiteY1" fmla="*/ 54769 h 528638"/>
              <a:gd name="connsiteX2" fmla="*/ 152400 w 211931"/>
              <a:gd name="connsiteY2" fmla="*/ 88107 h 528638"/>
              <a:gd name="connsiteX3" fmla="*/ 121444 w 211931"/>
              <a:gd name="connsiteY3" fmla="*/ 90488 h 528638"/>
              <a:gd name="connsiteX4" fmla="*/ 104775 w 211931"/>
              <a:gd name="connsiteY4" fmla="*/ 121444 h 528638"/>
              <a:gd name="connsiteX5" fmla="*/ 83344 w 211931"/>
              <a:gd name="connsiteY5" fmla="*/ 126207 h 528638"/>
              <a:gd name="connsiteX6" fmla="*/ 80962 w 211931"/>
              <a:gd name="connsiteY6" fmla="*/ 147638 h 528638"/>
              <a:gd name="connsiteX7" fmla="*/ 54769 w 211931"/>
              <a:gd name="connsiteY7" fmla="*/ 147638 h 528638"/>
              <a:gd name="connsiteX8" fmla="*/ 57150 w 211931"/>
              <a:gd name="connsiteY8" fmla="*/ 164307 h 528638"/>
              <a:gd name="connsiteX9" fmla="*/ 85725 w 211931"/>
              <a:gd name="connsiteY9" fmla="*/ 188119 h 528638"/>
              <a:gd name="connsiteX10" fmla="*/ 90487 w 211931"/>
              <a:gd name="connsiteY10" fmla="*/ 528638 h 528638"/>
              <a:gd name="connsiteX11" fmla="*/ 52387 w 211931"/>
              <a:gd name="connsiteY11" fmla="*/ 528638 h 528638"/>
              <a:gd name="connsiteX12" fmla="*/ 0 w 211931"/>
              <a:gd name="connsiteY12" fmla="*/ 104775 h 528638"/>
              <a:gd name="connsiteX13" fmla="*/ 14287 w 211931"/>
              <a:gd name="connsiteY13" fmla="*/ 104775 h 528638"/>
              <a:gd name="connsiteX14" fmla="*/ 88106 w 211931"/>
              <a:gd name="connsiteY14" fmla="*/ 100013 h 528638"/>
              <a:gd name="connsiteX15" fmla="*/ 102394 w 211931"/>
              <a:gd name="connsiteY15" fmla="*/ 71438 h 528638"/>
              <a:gd name="connsiteX16" fmla="*/ 145256 w 211931"/>
              <a:gd name="connsiteY16" fmla="*/ 66675 h 528638"/>
              <a:gd name="connsiteX17" fmla="*/ 140494 w 211931"/>
              <a:gd name="connsiteY17" fmla="*/ 0 h 528638"/>
              <a:gd name="connsiteX18" fmla="*/ 211931 w 211931"/>
              <a:gd name="connsiteY18" fmla="*/ 26194 h 52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11931" h="528638">
                <a:moveTo>
                  <a:pt x="211931" y="26194"/>
                </a:moveTo>
                <a:lnTo>
                  <a:pt x="154781" y="54769"/>
                </a:lnTo>
                <a:lnTo>
                  <a:pt x="152400" y="88107"/>
                </a:lnTo>
                <a:lnTo>
                  <a:pt x="121444" y="90488"/>
                </a:lnTo>
                <a:lnTo>
                  <a:pt x="104775" y="121444"/>
                </a:lnTo>
                <a:lnTo>
                  <a:pt x="83344" y="126207"/>
                </a:lnTo>
                <a:lnTo>
                  <a:pt x="80962" y="147638"/>
                </a:lnTo>
                <a:lnTo>
                  <a:pt x="54769" y="147638"/>
                </a:lnTo>
                <a:lnTo>
                  <a:pt x="57150" y="164307"/>
                </a:lnTo>
                <a:lnTo>
                  <a:pt x="85725" y="188119"/>
                </a:lnTo>
                <a:cubicBezTo>
                  <a:pt x="87312" y="301625"/>
                  <a:pt x="88900" y="415132"/>
                  <a:pt x="90487" y="528638"/>
                </a:cubicBezTo>
                <a:lnTo>
                  <a:pt x="52387" y="528638"/>
                </a:lnTo>
                <a:lnTo>
                  <a:pt x="0" y="104775"/>
                </a:lnTo>
                <a:lnTo>
                  <a:pt x="14287" y="104775"/>
                </a:lnTo>
                <a:lnTo>
                  <a:pt x="88106" y="100013"/>
                </a:lnTo>
                <a:lnTo>
                  <a:pt x="102394" y="71438"/>
                </a:lnTo>
                <a:lnTo>
                  <a:pt x="145256" y="66675"/>
                </a:lnTo>
                <a:lnTo>
                  <a:pt x="140494" y="0"/>
                </a:lnTo>
                <a:lnTo>
                  <a:pt x="211931" y="26194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DCF9299-D74E-838D-052F-3D1DC5492568}"/>
              </a:ext>
            </a:extLst>
          </p:cNvPr>
          <p:cNvSpPr/>
          <p:nvPr/>
        </p:nvSpPr>
        <p:spPr>
          <a:xfrm>
            <a:off x="4721339" y="6218365"/>
            <a:ext cx="1462087" cy="661988"/>
          </a:xfrm>
          <a:custGeom>
            <a:avLst/>
            <a:gdLst>
              <a:gd name="connsiteX0" fmla="*/ 0 w 1462087"/>
              <a:gd name="connsiteY0" fmla="*/ 661988 h 661988"/>
              <a:gd name="connsiteX1" fmla="*/ 959643 w 1462087"/>
              <a:gd name="connsiteY1" fmla="*/ 378619 h 661988"/>
              <a:gd name="connsiteX2" fmla="*/ 1054893 w 1462087"/>
              <a:gd name="connsiteY2" fmla="*/ 271463 h 661988"/>
              <a:gd name="connsiteX3" fmla="*/ 1059656 w 1462087"/>
              <a:gd name="connsiteY3" fmla="*/ 250031 h 661988"/>
              <a:gd name="connsiteX4" fmla="*/ 1071562 w 1462087"/>
              <a:gd name="connsiteY4" fmla="*/ 235744 h 661988"/>
              <a:gd name="connsiteX5" fmla="*/ 1081087 w 1462087"/>
              <a:gd name="connsiteY5" fmla="*/ 238125 h 661988"/>
              <a:gd name="connsiteX6" fmla="*/ 1097756 w 1462087"/>
              <a:gd name="connsiteY6" fmla="*/ 223838 h 661988"/>
              <a:gd name="connsiteX7" fmla="*/ 1097756 w 1462087"/>
              <a:gd name="connsiteY7" fmla="*/ 197644 h 661988"/>
              <a:gd name="connsiteX8" fmla="*/ 1190625 w 1462087"/>
              <a:gd name="connsiteY8" fmla="*/ 83344 h 661988"/>
              <a:gd name="connsiteX9" fmla="*/ 1219200 w 1462087"/>
              <a:gd name="connsiteY9" fmla="*/ 64294 h 661988"/>
              <a:gd name="connsiteX10" fmla="*/ 1366837 w 1462087"/>
              <a:gd name="connsiteY10" fmla="*/ 14288 h 661988"/>
              <a:gd name="connsiteX11" fmla="*/ 1393031 w 1462087"/>
              <a:gd name="connsiteY11" fmla="*/ 19050 h 661988"/>
              <a:gd name="connsiteX12" fmla="*/ 1416843 w 1462087"/>
              <a:gd name="connsiteY12" fmla="*/ 4763 h 661988"/>
              <a:gd name="connsiteX13" fmla="*/ 1435893 w 1462087"/>
              <a:gd name="connsiteY13" fmla="*/ 0 h 661988"/>
              <a:gd name="connsiteX14" fmla="*/ 1443037 w 1462087"/>
              <a:gd name="connsiteY14" fmla="*/ 21431 h 661988"/>
              <a:gd name="connsiteX15" fmla="*/ 1440656 w 1462087"/>
              <a:gd name="connsiteY15" fmla="*/ 50006 h 661988"/>
              <a:gd name="connsiteX16" fmla="*/ 1450181 w 1462087"/>
              <a:gd name="connsiteY16" fmla="*/ 73819 h 661988"/>
              <a:gd name="connsiteX17" fmla="*/ 1462087 w 1462087"/>
              <a:gd name="connsiteY17" fmla="*/ 73819 h 661988"/>
              <a:gd name="connsiteX18" fmla="*/ 1462087 w 1462087"/>
              <a:gd name="connsiteY18" fmla="*/ 100013 h 661988"/>
              <a:gd name="connsiteX19" fmla="*/ 1428750 w 1462087"/>
              <a:gd name="connsiteY19" fmla="*/ 114300 h 661988"/>
              <a:gd name="connsiteX20" fmla="*/ 1354931 w 1462087"/>
              <a:gd name="connsiteY20" fmla="*/ 100013 h 661988"/>
              <a:gd name="connsiteX21" fmla="*/ 1312068 w 1462087"/>
              <a:gd name="connsiteY21" fmla="*/ 119063 h 661988"/>
              <a:gd name="connsiteX22" fmla="*/ 1297781 w 1462087"/>
              <a:gd name="connsiteY22" fmla="*/ 133350 h 661988"/>
              <a:gd name="connsiteX23" fmla="*/ 1304925 w 1462087"/>
              <a:gd name="connsiteY23" fmla="*/ 147638 h 661988"/>
              <a:gd name="connsiteX24" fmla="*/ 1438275 w 1462087"/>
              <a:gd name="connsiteY24" fmla="*/ 195263 h 661988"/>
              <a:gd name="connsiteX25" fmla="*/ 1454943 w 1462087"/>
              <a:gd name="connsiteY25" fmla="*/ 192881 h 661988"/>
              <a:gd name="connsiteX26" fmla="*/ 1393031 w 1462087"/>
              <a:gd name="connsiteY26" fmla="*/ 642938 h 661988"/>
              <a:gd name="connsiteX27" fmla="*/ 0 w 1462087"/>
              <a:gd name="connsiteY27" fmla="*/ 661988 h 661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62087" h="661988">
                <a:moveTo>
                  <a:pt x="0" y="661988"/>
                </a:moveTo>
                <a:lnTo>
                  <a:pt x="959643" y="378619"/>
                </a:lnTo>
                <a:lnTo>
                  <a:pt x="1054893" y="271463"/>
                </a:lnTo>
                <a:lnTo>
                  <a:pt x="1059656" y="250031"/>
                </a:lnTo>
                <a:lnTo>
                  <a:pt x="1071562" y="235744"/>
                </a:lnTo>
                <a:lnTo>
                  <a:pt x="1081087" y="238125"/>
                </a:lnTo>
                <a:lnTo>
                  <a:pt x="1097756" y="223838"/>
                </a:lnTo>
                <a:lnTo>
                  <a:pt x="1097756" y="197644"/>
                </a:lnTo>
                <a:lnTo>
                  <a:pt x="1190625" y="83344"/>
                </a:lnTo>
                <a:lnTo>
                  <a:pt x="1219200" y="64294"/>
                </a:lnTo>
                <a:lnTo>
                  <a:pt x="1366837" y="14288"/>
                </a:lnTo>
                <a:lnTo>
                  <a:pt x="1393031" y="19050"/>
                </a:lnTo>
                <a:lnTo>
                  <a:pt x="1416843" y="4763"/>
                </a:lnTo>
                <a:lnTo>
                  <a:pt x="1435893" y="0"/>
                </a:lnTo>
                <a:lnTo>
                  <a:pt x="1443037" y="21431"/>
                </a:lnTo>
                <a:lnTo>
                  <a:pt x="1440656" y="50006"/>
                </a:lnTo>
                <a:lnTo>
                  <a:pt x="1450181" y="73819"/>
                </a:lnTo>
                <a:lnTo>
                  <a:pt x="1462087" y="73819"/>
                </a:lnTo>
                <a:lnTo>
                  <a:pt x="1462087" y="100013"/>
                </a:lnTo>
                <a:lnTo>
                  <a:pt x="1428750" y="114300"/>
                </a:lnTo>
                <a:lnTo>
                  <a:pt x="1354931" y="100013"/>
                </a:lnTo>
                <a:lnTo>
                  <a:pt x="1312068" y="119063"/>
                </a:lnTo>
                <a:lnTo>
                  <a:pt x="1297781" y="133350"/>
                </a:lnTo>
                <a:lnTo>
                  <a:pt x="1304925" y="147638"/>
                </a:lnTo>
                <a:lnTo>
                  <a:pt x="1438275" y="195263"/>
                </a:lnTo>
                <a:lnTo>
                  <a:pt x="1454943" y="192881"/>
                </a:lnTo>
                <a:lnTo>
                  <a:pt x="1393031" y="642938"/>
                </a:lnTo>
                <a:lnTo>
                  <a:pt x="0" y="66198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8263700" y="4815195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D20317-317E-6E0C-B23A-2D066E89F218}"/>
              </a:ext>
            </a:extLst>
          </p:cNvPr>
          <p:cNvSpPr/>
          <p:nvPr/>
        </p:nvSpPr>
        <p:spPr>
          <a:xfrm>
            <a:off x="-44479" y="-17496"/>
            <a:ext cx="2665922" cy="6892844"/>
          </a:xfrm>
          <a:prstGeom prst="rect">
            <a:avLst/>
          </a:prstGeom>
          <a:solidFill>
            <a:srgbClr val="0AB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259099" y="579284"/>
            <a:ext cx="214697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GAP </a:t>
            </a: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4AA514-4A2E-0241-1CA2-C4E34E4338AC}"/>
              </a:ext>
            </a:extLst>
          </p:cNvPr>
          <p:cNvSpPr txBox="1"/>
          <p:nvPr/>
        </p:nvSpPr>
        <p:spPr>
          <a:xfrm>
            <a:off x="15945307" y="3202869"/>
            <a:ext cx="41287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</a:t>
            </a:r>
            <a:r>
              <a:rPr lang="en-US" altLang="zh-CN" sz="1400" baseline="30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F9DC8-DEBF-CB9E-8017-D8032960FE95}"/>
              </a:ext>
            </a:extLst>
          </p:cNvPr>
          <p:cNvSpPr txBox="1"/>
          <p:nvPr/>
        </p:nvSpPr>
        <p:spPr>
          <a:xfrm>
            <a:off x="18711767" y="7952995"/>
            <a:ext cx="3117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13892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255BDDE-7DEB-ED64-80D8-46877EFCADBD}"/>
              </a:ext>
            </a:extLst>
          </p:cNvPr>
          <p:cNvSpPr txBox="1"/>
          <p:nvPr/>
        </p:nvSpPr>
        <p:spPr>
          <a:xfrm rot="20702529">
            <a:off x="8303113" y="5863003"/>
            <a:ext cx="1459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13982</a:t>
            </a:r>
            <a:endParaRPr lang="en-US" altLang="zh-CN" sz="1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671B5DC9-477C-9AEA-9485-EC5669DD6F3C}"/>
              </a:ext>
            </a:extLst>
          </p:cNvPr>
          <p:cNvSpPr/>
          <p:nvPr/>
        </p:nvSpPr>
        <p:spPr>
          <a:xfrm>
            <a:off x="7431660" y="897734"/>
            <a:ext cx="711994" cy="116682"/>
          </a:xfrm>
          <a:custGeom>
            <a:avLst/>
            <a:gdLst>
              <a:gd name="connsiteX0" fmla="*/ 9525 w 711994"/>
              <a:gd name="connsiteY0" fmla="*/ 26194 h 116682"/>
              <a:gd name="connsiteX1" fmla="*/ 528638 w 711994"/>
              <a:gd name="connsiteY1" fmla="*/ 0 h 116682"/>
              <a:gd name="connsiteX2" fmla="*/ 533400 w 711994"/>
              <a:gd name="connsiteY2" fmla="*/ 16669 h 116682"/>
              <a:gd name="connsiteX3" fmla="*/ 709613 w 711994"/>
              <a:gd name="connsiteY3" fmla="*/ 7144 h 116682"/>
              <a:gd name="connsiteX4" fmla="*/ 711994 w 711994"/>
              <a:gd name="connsiteY4" fmla="*/ 64294 h 116682"/>
              <a:gd name="connsiteX5" fmla="*/ 681038 w 711994"/>
              <a:gd name="connsiteY5" fmla="*/ 80963 h 116682"/>
              <a:gd name="connsiteX6" fmla="*/ 2381 w 711994"/>
              <a:gd name="connsiteY6" fmla="*/ 116682 h 116682"/>
              <a:gd name="connsiteX7" fmla="*/ 7144 w 711994"/>
              <a:gd name="connsiteY7" fmla="*/ 88107 h 116682"/>
              <a:gd name="connsiteX8" fmla="*/ 0 w 711994"/>
              <a:gd name="connsiteY8" fmla="*/ 80963 h 116682"/>
              <a:gd name="connsiteX9" fmla="*/ 9525 w 711994"/>
              <a:gd name="connsiteY9" fmla="*/ 26194 h 11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1994" h="116682">
                <a:moveTo>
                  <a:pt x="9525" y="26194"/>
                </a:moveTo>
                <a:lnTo>
                  <a:pt x="528638" y="0"/>
                </a:lnTo>
                <a:lnTo>
                  <a:pt x="533400" y="16669"/>
                </a:lnTo>
                <a:lnTo>
                  <a:pt x="709613" y="7144"/>
                </a:lnTo>
                <a:cubicBezTo>
                  <a:pt x="710407" y="26194"/>
                  <a:pt x="711200" y="45244"/>
                  <a:pt x="711994" y="64294"/>
                </a:cubicBezTo>
                <a:lnTo>
                  <a:pt x="681038" y="80963"/>
                </a:lnTo>
                <a:lnTo>
                  <a:pt x="2381" y="116682"/>
                </a:lnTo>
                <a:lnTo>
                  <a:pt x="7144" y="88107"/>
                </a:lnTo>
                <a:lnTo>
                  <a:pt x="0" y="80963"/>
                </a:lnTo>
                <a:lnTo>
                  <a:pt x="9525" y="2619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2F20E441-8337-CE10-348C-DD4A3108D282}"/>
              </a:ext>
            </a:extLst>
          </p:cNvPr>
          <p:cNvSpPr/>
          <p:nvPr/>
        </p:nvSpPr>
        <p:spPr>
          <a:xfrm>
            <a:off x="7417373" y="1152528"/>
            <a:ext cx="1400175" cy="235744"/>
          </a:xfrm>
          <a:custGeom>
            <a:avLst/>
            <a:gdLst>
              <a:gd name="connsiteX0" fmla="*/ 9525 w 1400175"/>
              <a:gd name="connsiteY0" fmla="*/ 0 h 235744"/>
              <a:gd name="connsiteX1" fmla="*/ 23812 w 1400175"/>
              <a:gd name="connsiteY1" fmla="*/ 59531 h 235744"/>
              <a:gd name="connsiteX2" fmla="*/ 0 w 1400175"/>
              <a:gd name="connsiteY2" fmla="*/ 85725 h 235744"/>
              <a:gd name="connsiteX3" fmla="*/ 11906 w 1400175"/>
              <a:gd name="connsiteY3" fmla="*/ 100013 h 235744"/>
              <a:gd name="connsiteX4" fmla="*/ 26193 w 1400175"/>
              <a:gd name="connsiteY4" fmla="*/ 111919 h 235744"/>
              <a:gd name="connsiteX5" fmla="*/ 28575 w 1400175"/>
              <a:gd name="connsiteY5" fmla="*/ 235744 h 235744"/>
              <a:gd name="connsiteX6" fmla="*/ 42862 w 1400175"/>
              <a:gd name="connsiteY6" fmla="*/ 207169 h 235744"/>
              <a:gd name="connsiteX7" fmla="*/ 140493 w 1400175"/>
              <a:gd name="connsiteY7" fmla="*/ 161925 h 235744"/>
              <a:gd name="connsiteX8" fmla="*/ 188118 w 1400175"/>
              <a:gd name="connsiteY8" fmla="*/ 145256 h 235744"/>
              <a:gd name="connsiteX9" fmla="*/ 633412 w 1400175"/>
              <a:gd name="connsiteY9" fmla="*/ 123825 h 235744"/>
              <a:gd name="connsiteX10" fmla="*/ 897731 w 1400175"/>
              <a:gd name="connsiteY10" fmla="*/ 135731 h 235744"/>
              <a:gd name="connsiteX11" fmla="*/ 1092993 w 1400175"/>
              <a:gd name="connsiteY11" fmla="*/ 142875 h 235744"/>
              <a:gd name="connsiteX12" fmla="*/ 1221581 w 1400175"/>
              <a:gd name="connsiteY12" fmla="*/ 188119 h 235744"/>
              <a:gd name="connsiteX13" fmla="*/ 1250156 w 1400175"/>
              <a:gd name="connsiteY13" fmla="*/ 207169 h 235744"/>
              <a:gd name="connsiteX14" fmla="*/ 1271587 w 1400175"/>
              <a:gd name="connsiteY14" fmla="*/ 140494 h 235744"/>
              <a:gd name="connsiteX15" fmla="*/ 1302543 w 1400175"/>
              <a:gd name="connsiteY15" fmla="*/ 128588 h 235744"/>
              <a:gd name="connsiteX16" fmla="*/ 1304925 w 1400175"/>
              <a:gd name="connsiteY16" fmla="*/ 90488 h 235744"/>
              <a:gd name="connsiteX17" fmla="*/ 1362075 w 1400175"/>
              <a:gd name="connsiteY17" fmla="*/ 85725 h 235744"/>
              <a:gd name="connsiteX18" fmla="*/ 1400175 w 1400175"/>
              <a:gd name="connsiteY18" fmla="*/ 4763 h 235744"/>
              <a:gd name="connsiteX19" fmla="*/ 9525 w 1400175"/>
              <a:gd name="connsiteY19" fmla="*/ 0 h 23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00175" h="235744">
                <a:moveTo>
                  <a:pt x="9525" y="0"/>
                </a:moveTo>
                <a:lnTo>
                  <a:pt x="23812" y="59531"/>
                </a:lnTo>
                <a:lnTo>
                  <a:pt x="0" y="85725"/>
                </a:lnTo>
                <a:lnTo>
                  <a:pt x="11906" y="100013"/>
                </a:lnTo>
                <a:lnTo>
                  <a:pt x="26193" y="111919"/>
                </a:lnTo>
                <a:lnTo>
                  <a:pt x="28575" y="235744"/>
                </a:lnTo>
                <a:lnTo>
                  <a:pt x="42862" y="207169"/>
                </a:lnTo>
                <a:lnTo>
                  <a:pt x="140493" y="161925"/>
                </a:lnTo>
                <a:lnTo>
                  <a:pt x="188118" y="145256"/>
                </a:lnTo>
                <a:lnTo>
                  <a:pt x="633412" y="123825"/>
                </a:lnTo>
                <a:lnTo>
                  <a:pt x="897731" y="135731"/>
                </a:lnTo>
                <a:lnTo>
                  <a:pt x="1092993" y="142875"/>
                </a:lnTo>
                <a:lnTo>
                  <a:pt x="1221581" y="188119"/>
                </a:lnTo>
                <a:lnTo>
                  <a:pt x="1250156" y="207169"/>
                </a:lnTo>
                <a:lnTo>
                  <a:pt x="1271587" y="140494"/>
                </a:lnTo>
                <a:lnTo>
                  <a:pt x="1302543" y="128588"/>
                </a:lnTo>
                <a:lnTo>
                  <a:pt x="1304925" y="90488"/>
                </a:lnTo>
                <a:lnTo>
                  <a:pt x="1362075" y="85725"/>
                </a:lnTo>
                <a:lnTo>
                  <a:pt x="1400175" y="4763"/>
                </a:lnTo>
                <a:lnTo>
                  <a:pt x="9525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AD7E50B6-79F9-451D-DE15-BDD0889146F8}"/>
              </a:ext>
            </a:extLst>
          </p:cNvPr>
          <p:cNvSpPr/>
          <p:nvPr/>
        </p:nvSpPr>
        <p:spPr>
          <a:xfrm>
            <a:off x="7155435" y="1481141"/>
            <a:ext cx="2064544" cy="271462"/>
          </a:xfrm>
          <a:custGeom>
            <a:avLst/>
            <a:gdLst>
              <a:gd name="connsiteX0" fmla="*/ 0 w 2064544"/>
              <a:gd name="connsiteY0" fmla="*/ 16668 h 271462"/>
              <a:gd name="connsiteX1" fmla="*/ 23813 w 2064544"/>
              <a:gd name="connsiteY1" fmla="*/ 88106 h 271462"/>
              <a:gd name="connsiteX2" fmla="*/ 23813 w 2064544"/>
              <a:gd name="connsiteY2" fmla="*/ 126206 h 271462"/>
              <a:gd name="connsiteX3" fmla="*/ 40481 w 2064544"/>
              <a:gd name="connsiteY3" fmla="*/ 123825 h 271462"/>
              <a:gd name="connsiteX4" fmla="*/ 52388 w 2064544"/>
              <a:gd name="connsiteY4" fmla="*/ 111918 h 271462"/>
              <a:gd name="connsiteX5" fmla="*/ 69056 w 2064544"/>
              <a:gd name="connsiteY5" fmla="*/ 121443 h 271462"/>
              <a:gd name="connsiteX6" fmla="*/ 238125 w 2064544"/>
              <a:gd name="connsiteY6" fmla="*/ 116681 h 271462"/>
              <a:gd name="connsiteX7" fmla="*/ 242888 w 2064544"/>
              <a:gd name="connsiteY7" fmla="*/ 271462 h 271462"/>
              <a:gd name="connsiteX8" fmla="*/ 395288 w 2064544"/>
              <a:gd name="connsiteY8" fmla="*/ 195262 h 271462"/>
              <a:gd name="connsiteX9" fmla="*/ 521494 w 2064544"/>
              <a:gd name="connsiteY9" fmla="*/ 180975 h 271462"/>
              <a:gd name="connsiteX10" fmla="*/ 526256 w 2064544"/>
              <a:gd name="connsiteY10" fmla="*/ 173831 h 271462"/>
              <a:gd name="connsiteX11" fmla="*/ 895350 w 2064544"/>
              <a:gd name="connsiteY11" fmla="*/ 166687 h 271462"/>
              <a:gd name="connsiteX12" fmla="*/ 904875 w 2064544"/>
              <a:gd name="connsiteY12" fmla="*/ 178593 h 271462"/>
              <a:gd name="connsiteX13" fmla="*/ 978694 w 2064544"/>
              <a:gd name="connsiteY13" fmla="*/ 178593 h 271462"/>
              <a:gd name="connsiteX14" fmla="*/ 983456 w 2064544"/>
              <a:gd name="connsiteY14" fmla="*/ 173831 h 271462"/>
              <a:gd name="connsiteX15" fmla="*/ 1285875 w 2064544"/>
              <a:gd name="connsiteY15" fmla="*/ 171450 h 271462"/>
              <a:gd name="connsiteX16" fmla="*/ 1466850 w 2064544"/>
              <a:gd name="connsiteY16" fmla="*/ 190500 h 271462"/>
              <a:gd name="connsiteX17" fmla="*/ 1609725 w 2064544"/>
              <a:gd name="connsiteY17" fmla="*/ 261937 h 271462"/>
              <a:gd name="connsiteX18" fmla="*/ 1659731 w 2064544"/>
              <a:gd name="connsiteY18" fmla="*/ 266700 h 271462"/>
              <a:gd name="connsiteX19" fmla="*/ 1662113 w 2064544"/>
              <a:gd name="connsiteY19" fmla="*/ 171450 h 271462"/>
              <a:gd name="connsiteX20" fmla="*/ 1678781 w 2064544"/>
              <a:gd name="connsiteY20" fmla="*/ 135731 h 271462"/>
              <a:gd name="connsiteX21" fmla="*/ 1695450 w 2064544"/>
              <a:gd name="connsiteY21" fmla="*/ 121443 h 271462"/>
              <a:gd name="connsiteX22" fmla="*/ 1785938 w 2064544"/>
              <a:gd name="connsiteY22" fmla="*/ 121443 h 271462"/>
              <a:gd name="connsiteX23" fmla="*/ 1785938 w 2064544"/>
              <a:gd name="connsiteY23" fmla="*/ 130968 h 271462"/>
              <a:gd name="connsiteX24" fmla="*/ 1807369 w 2064544"/>
              <a:gd name="connsiteY24" fmla="*/ 133350 h 271462"/>
              <a:gd name="connsiteX25" fmla="*/ 1809750 w 2064544"/>
              <a:gd name="connsiteY25" fmla="*/ 140493 h 271462"/>
              <a:gd name="connsiteX26" fmla="*/ 1862138 w 2064544"/>
              <a:gd name="connsiteY26" fmla="*/ 140493 h 271462"/>
              <a:gd name="connsiteX27" fmla="*/ 1919288 w 2064544"/>
              <a:gd name="connsiteY27" fmla="*/ 154781 h 271462"/>
              <a:gd name="connsiteX28" fmla="*/ 1919288 w 2064544"/>
              <a:gd name="connsiteY28" fmla="*/ 130968 h 271462"/>
              <a:gd name="connsiteX29" fmla="*/ 2064544 w 2064544"/>
              <a:gd name="connsiteY29" fmla="*/ 126206 h 271462"/>
              <a:gd name="connsiteX30" fmla="*/ 2031206 w 2064544"/>
              <a:gd name="connsiteY30" fmla="*/ 7143 h 271462"/>
              <a:gd name="connsiteX31" fmla="*/ 1947863 w 2064544"/>
              <a:gd name="connsiteY31" fmla="*/ 9525 h 271462"/>
              <a:gd name="connsiteX32" fmla="*/ 1943100 w 2064544"/>
              <a:gd name="connsiteY32" fmla="*/ 0 h 271462"/>
              <a:gd name="connsiteX33" fmla="*/ 1926431 w 2064544"/>
              <a:gd name="connsiteY33" fmla="*/ 9525 h 271462"/>
              <a:gd name="connsiteX34" fmla="*/ 1926431 w 2064544"/>
              <a:gd name="connsiteY34" fmla="*/ 33337 h 271462"/>
              <a:gd name="connsiteX35" fmla="*/ 1893094 w 2064544"/>
              <a:gd name="connsiteY35" fmla="*/ 35718 h 271462"/>
              <a:gd name="connsiteX36" fmla="*/ 1888331 w 2064544"/>
              <a:gd name="connsiteY36" fmla="*/ 64293 h 271462"/>
              <a:gd name="connsiteX37" fmla="*/ 1864519 w 2064544"/>
              <a:gd name="connsiteY37" fmla="*/ 40481 h 271462"/>
              <a:gd name="connsiteX38" fmla="*/ 1738313 w 2064544"/>
              <a:gd name="connsiteY38" fmla="*/ 35718 h 271462"/>
              <a:gd name="connsiteX39" fmla="*/ 1100138 w 2064544"/>
              <a:gd name="connsiteY39" fmla="*/ 21431 h 271462"/>
              <a:gd name="connsiteX40" fmla="*/ 0 w 2064544"/>
              <a:gd name="connsiteY40" fmla="*/ 16668 h 271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064544" h="271462">
                <a:moveTo>
                  <a:pt x="0" y="16668"/>
                </a:moveTo>
                <a:lnTo>
                  <a:pt x="23813" y="88106"/>
                </a:lnTo>
                <a:lnTo>
                  <a:pt x="23813" y="126206"/>
                </a:lnTo>
                <a:lnTo>
                  <a:pt x="40481" y="123825"/>
                </a:lnTo>
                <a:lnTo>
                  <a:pt x="52388" y="111918"/>
                </a:lnTo>
                <a:lnTo>
                  <a:pt x="69056" y="121443"/>
                </a:lnTo>
                <a:lnTo>
                  <a:pt x="238125" y="116681"/>
                </a:lnTo>
                <a:lnTo>
                  <a:pt x="242888" y="271462"/>
                </a:lnTo>
                <a:lnTo>
                  <a:pt x="395288" y="195262"/>
                </a:lnTo>
                <a:lnTo>
                  <a:pt x="521494" y="180975"/>
                </a:lnTo>
                <a:lnTo>
                  <a:pt x="526256" y="173831"/>
                </a:lnTo>
                <a:lnTo>
                  <a:pt x="895350" y="166687"/>
                </a:lnTo>
                <a:lnTo>
                  <a:pt x="904875" y="178593"/>
                </a:lnTo>
                <a:lnTo>
                  <a:pt x="978694" y="178593"/>
                </a:lnTo>
                <a:lnTo>
                  <a:pt x="983456" y="173831"/>
                </a:lnTo>
                <a:lnTo>
                  <a:pt x="1285875" y="171450"/>
                </a:lnTo>
                <a:lnTo>
                  <a:pt x="1466850" y="190500"/>
                </a:lnTo>
                <a:lnTo>
                  <a:pt x="1609725" y="261937"/>
                </a:lnTo>
                <a:lnTo>
                  <a:pt x="1659731" y="266700"/>
                </a:lnTo>
                <a:lnTo>
                  <a:pt x="1662113" y="171450"/>
                </a:lnTo>
                <a:lnTo>
                  <a:pt x="1678781" y="135731"/>
                </a:lnTo>
                <a:lnTo>
                  <a:pt x="1695450" y="121443"/>
                </a:lnTo>
                <a:lnTo>
                  <a:pt x="1785938" y="121443"/>
                </a:lnTo>
                <a:lnTo>
                  <a:pt x="1785938" y="130968"/>
                </a:lnTo>
                <a:lnTo>
                  <a:pt x="1807369" y="133350"/>
                </a:lnTo>
                <a:lnTo>
                  <a:pt x="1809750" y="140493"/>
                </a:lnTo>
                <a:lnTo>
                  <a:pt x="1862138" y="140493"/>
                </a:lnTo>
                <a:lnTo>
                  <a:pt x="1919288" y="154781"/>
                </a:lnTo>
                <a:lnTo>
                  <a:pt x="1919288" y="130968"/>
                </a:lnTo>
                <a:lnTo>
                  <a:pt x="2064544" y="126206"/>
                </a:lnTo>
                <a:lnTo>
                  <a:pt x="2031206" y="7143"/>
                </a:lnTo>
                <a:lnTo>
                  <a:pt x="1947863" y="9525"/>
                </a:lnTo>
                <a:lnTo>
                  <a:pt x="1943100" y="0"/>
                </a:lnTo>
                <a:lnTo>
                  <a:pt x="1926431" y="9525"/>
                </a:lnTo>
                <a:lnTo>
                  <a:pt x="1926431" y="33337"/>
                </a:lnTo>
                <a:lnTo>
                  <a:pt x="1893094" y="35718"/>
                </a:lnTo>
                <a:lnTo>
                  <a:pt x="1888331" y="64293"/>
                </a:lnTo>
                <a:lnTo>
                  <a:pt x="1864519" y="40481"/>
                </a:lnTo>
                <a:lnTo>
                  <a:pt x="1738313" y="35718"/>
                </a:lnTo>
                <a:lnTo>
                  <a:pt x="1100138" y="21431"/>
                </a:lnTo>
                <a:lnTo>
                  <a:pt x="0" y="16668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348C3E03-E1D0-2407-D071-5700358132CC}"/>
              </a:ext>
            </a:extLst>
          </p:cNvPr>
          <p:cNvSpPr/>
          <p:nvPr/>
        </p:nvSpPr>
        <p:spPr>
          <a:xfrm>
            <a:off x="7212585" y="1885953"/>
            <a:ext cx="2105025" cy="414338"/>
          </a:xfrm>
          <a:custGeom>
            <a:avLst/>
            <a:gdLst>
              <a:gd name="connsiteX0" fmla="*/ 0 w 2105025"/>
              <a:gd name="connsiteY0" fmla="*/ 45244 h 414338"/>
              <a:gd name="connsiteX1" fmla="*/ 2381 w 2105025"/>
              <a:gd name="connsiteY1" fmla="*/ 221456 h 414338"/>
              <a:gd name="connsiteX2" fmla="*/ 14288 w 2105025"/>
              <a:gd name="connsiteY2" fmla="*/ 264319 h 414338"/>
              <a:gd name="connsiteX3" fmla="*/ 19050 w 2105025"/>
              <a:gd name="connsiteY3" fmla="*/ 283369 h 414338"/>
              <a:gd name="connsiteX4" fmla="*/ 11906 w 2105025"/>
              <a:gd name="connsiteY4" fmla="*/ 297656 h 414338"/>
              <a:gd name="connsiteX5" fmla="*/ 19050 w 2105025"/>
              <a:gd name="connsiteY5" fmla="*/ 402431 h 414338"/>
              <a:gd name="connsiteX6" fmla="*/ 145256 w 2105025"/>
              <a:gd name="connsiteY6" fmla="*/ 304800 h 414338"/>
              <a:gd name="connsiteX7" fmla="*/ 202406 w 2105025"/>
              <a:gd name="connsiteY7" fmla="*/ 295275 h 414338"/>
              <a:gd name="connsiteX8" fmla="*/ 814388 w 2105025"/>
              <a:gd name="connsiteY8" fmla="*/ 269081 h 414338"/>
              <a:gd name="connsiteX9" fmla="*/ 819150 w 2105025"/>
              <a:gd name="connsiteY9" fmla="*/ 280988 h 414338"/>
              <a:gd name="connsiteX10" fmla="*/ 890588 w 2105025"/>
              <a:gd name="connsiteY10" fmla="*/ 290513 h 414338"/>
              <a:gd name="connsiteX11" fmla="*/ 933450 w 2105025"/>
              <a:gd name="connsiteY11" fmla="*/ 276225 h 414338"/>
              <a:gd name="connsiteX12" fmla="*/ 990600 w 2105025"/>
              <a:gd name="connsiteY12" fmla="*/ 276225 h 414338"/>
              <a:gd name="connsiteX13" fmla="*/ 1319213 w 2105025"/>
              <a:gd name="connsiteY13" fmla="*/ 273844 h 414338"/>
              <a:gd name="connsiteX14" fmla="*/ 1495425 w 2105025"/>
              <a:gd name="connsiteY14" fmla="*/ 276225 h 414338"/>
              <a:gd name="connsiteX15" fmla="*/ 1512094 w 2105025"/>
              <a:gd name="connsiteY15" fmla="*/ 285750 h 414338"/>
              <a:gd name="connsiteX16" fmla="*/ 1543050 w 2105025"/>
              <a:gd name="connsiteY16" fmla="*/ 273844 h 414338"/>
              <a:gd name="connsiteX17" fmla="*/ 1714500 w 2105025"/>
              <a:gd name="connsiteY17" fmla="*/ 333375 h 414338"/>
              <a:gd name="connsiteX18" fmla="*/ 1714500 w 2105025"/>
              <a:gd name="connsiteY18" fmla="*/ 385763 h 414338"/>
              <a:gd name="connsiteX19" fmla="*/ 1726406 w 2105025"/>
              <a:gd name="connsiteY19" fmla="*/ 414338 h 414338"/>
              <a:gd name="connsiteX20" fmla="*/ 1750219 w 2105025"/>
              <a:gd name="connsiteY20" fmla="*/ 330994 h 414338"/>
              <a:gd name="connsiteX21" fmla="*/ 1754981 w 2105025"/>
              <a:gd name="connsiteY21" fmla="*/ 235744 h 414338"/>
              <a:gd name="connsiteX22" fmla="*/ 1754981 w 2105025"/>
              <a:gd name="connsiteY22" fmla="*/ 207169 h 414338"/>
              <a:gd name="connsiteX23" fmla="*/ 2038350 w 2105025"/>
              <a:gd name="connsiteY23" fmla="*/ 214313 h 414338"/>
              <a:gd name="connsiteX24" fmla="*/ 2043113 w 2105025"/>
              <a:gd name="connsiteY24" fmla="*/ 245269 h 414338"/>
              <a:gd name="connsiteX25" fmla="*/ 2081213 w 2105025"/>
              <a:gd name="connsiteY25" fmla="*/ 247650 h 414338"/>
              <a:gd name="connsiteX26" fmla="*/ 2095500 w 2105025"/>
              <a:gd name="connsiteY26" fmla="*/ 173831 h 414338"/>
              <a:gd name="connsiteX27" fmla="*/ 2105025 w 2105025"/>
              <a:gd name="connsiteY27" fmla="*/ 150019 h 414338"/>
              <a:gd name="connsiteX28" fmla="*/ 2038350 w 2105025"/>
              <a:gd name="connsiteY28" fmla="*/ 0 h 414338"/>
              <a:gd name="connsiteX29" fmla="*/ 1947863 w 2105025"/>
              <a:gd name="connsiteY29" fmla="*/ 2381 h 414338"/>
              <a:gd name="connsiteX30" fmla="*/ 1935956 w 2105025"/>
              <a:gd name="connsiteY30" fmla="*/ 11906 h 414338"/>
              <a:gd name="connsiteX31" fmla="*/ 1914525 w 2105025"/>
              <a:gd name="connsiteY31" fmla="*/ 4763 h 414338"/>
              <a:gd name="connsiteX32" fmla="*/ 1462088 w 2105025"/>
              <a:gd name="connsiteY32" fmla="*/ 54769 h 414338"/>
              <a:gd name="connsiteX33" fmla="*/ 1435894 w 2105025"/>
              <a:gd name="connsiteY33" fmla="*/ 66675 h 414338"/>
              <a:gd name="connsiteX34" fmla="*/ 1378744 w 2105025"/>
              <a:gd name="connsiteY34" fmla="*/ 80963 h 414338"/>
              <a:gd name="connsiteX35" fmla="*/ 1307306 w 2105025"/>
              <a:gd name="connsiteY35" fmla="*/ 78581 h 414338"/>
              <a:gd name="connsiteX36" fmla="*/ 1290638 w 2105025"/>
              <a:gd name="connsiteY36" fmla="*/ 57150 h 414338"/>
              <a:gd name="connsiteX37" fmla="*/ 1202531 w 2105025"/>
              <a:gd name="connsiteY37" fmla="*/ 52388 h 414338"/>
              <a:gd name="connsiteX38" fmla="*/ 1173956 w 2105025"/>
              <a:gd name="connsiteY38" fmla="*/ 80963 h 414338"/>
              <a:gd name="connsiteX39" fmla="*/ 1102519 w 2105025"/>
              <a:gd name="connsiteY39" fmla="*/ 78581 h 414338"/>
              <a:gd name="connsiteX40" fmla="*/ 1102519 w 2105025"/>
              <a:gd name="connsiteY40" fmla="*/ 90488 h 414338"/>
              <a:gd name="connsiteX41" fmla="*/ 619125 w 2105025"/>
              <a:gd name="connsiteY41" fmla="*/ 95250 h 414338"/>
              <a:gd name="connsiteX42" fmla="*/ 371475 w 2105025"/>
              <a:gd name="connsiteY42" fmla="*/ 83344 h 414338"/>
              <a:gd name="connsiteX43" fmla="*/ 78581 w 2105025"/>
              <a:gd name="connsiteY43" fmla="*/ 47625 h 414338"/>
              <a:gd name="connsiteX44" fmla="*/ 0 w 2105025"/>
              <a:gd name="connsiteY44" fmla="*/ 45244 h 41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05025" h="414338">
                <a:moveTo>
                  <a:pt x="0" y="45244"/>
                </a:moveTo>
                <a:cubicBezTo>
                  <a:pt x="794" y="103981"/>
                  <a:pt x="1587" y="162719"/>
                  <a:pt x="2381" y="221456"/>
                </a:cubicBezTo>
                <a:lnTo>
                  <a:pt x="14288" y="264319"/>
                </a:lnTo>
                <a:lnTo>
                  <a:pt x="19050" y="283369"/>
                </a:lnTo>
                <a:lnTo>
                  <a:pt x="11906" y="297656"/>
                </a:lnTo>
                <a:lnTo>
                  <a:pt x="19050" y="402431"/>
                </a:lnTo>
                <a:lnTo>
                  <a:pt x="145256" y="304800"/>
                </a:lnTo>
                <a:lnTo>
                  <a:pt x="202406" y="295275"/>
                </a:lnTo>
                <a:lnTo>
                  <a:pt x="814388" y="269081"/>
                </a:lnTo>
                <a:lnTo>
                  <a:pt x="819150" y="280988"/>
                </a:lnTo>
                <a:lnTo>
                  <a:pt x="890588" y="290513"/>
                </a:lnTo>
                <a:lnTo>
                  <a:pt x="933450" y="276225"/>
                </a:lnTo>
                <a:lnTo>
                  <a:pt x="990600" y="276225"/>
                </a:lnTo>
                <a:lnTo>
                  <a:pt x="1319213" y="273844"/>
                </a:lnTo>
                <a:lnTo>
                  <a:pt x="1495425" y="276225"/>
                </a:lnTo>
                <a:lnTo>
                  <a:pt x="1512094" y="285750"/>
                </a:lnTo>
                <a:lnTo>
                  <a:pt x="1543050" y="273844"/>
                </a:lnTo>
                <a:lnTo>
                  <a:pt x="1714500" y="333375"/>
                </a:lnTo>
                <a:lnTo>
                  <a:pt x="1714500" y="385763"/>
                </a:lnTo>
                <a:lnTo>
                  <a:pt x="1726406" y="414338"/>
                </a:lnTo>
                <a:lnTo>
                  <a:pt x="1750219" y="330994"/>
                </a:lnTo>
                <a:lnTo>
                  <a:pt x="1754981" y="235744"/>
                </a:lnTo>
                <a:lnTo>
                  <a:pt x="1754981" y="207169"/>
                </a:lnTo>
                <a:lnTo>
                  <a:pt x="2038350" y="214313"/>
                </a:lnTo>
                <a:lnTo>
                  <a:pt x="2043113" y="245269"/>
                </a:lnTo>
                <a:lnTo>
                  <a:pt x="2081213" y="247650"/>
                </a:lnTo>
                <a:lnTo>
                  <a:pt x="2095500" y="173831"/>
                </a:lnTo>
                <a:lnTo>
                  <a:pt x="2105025" y="150019"/>
                </a:lnTo>
                <a:lnTo>
                  <a:pt x="2038350" y="0"/>
                </a:lnTo>
                <a:lnTo>
                  <a:pt x="1947863" y="2381"/>
                </a:lnTo>
                <a:lnTo>
                  <a:pt x="1935956" y="11906"/>
                </a:lnTo>
                <a:lnTo>
                  <a:pt x="1914525" y="4763"/>
                </a:lnTo>
                <a:lnTo>
                  <a:pt x="1462088" y="54769"/>
                </a:lnTo>
                <a:lnTo>
                  <a:pt x="1435894" y="66675"/>
                </a:lnTo>
                <a:lnTo>
                  <a:pt x="1378744" y="80963"/>
                </a:lnTo>
                <a:lnTo>
                  <a:pt x="1307306" y="78581"/>
                </a:lnTo>
                <a:lnTo>
                  <a:pt x="1290638" y="57150"/>
                </a:lnTo>
                <a:lnTo>
                  <a:pt x="1202531" y="52388"/>
                </a:lnTo>
                <a:lnTo>
                  <a:pt x="1173956" y="80963"/>
                </a:lnTo>
                <a:lnTo>
                  <a:pt x="1102519" y="78581"/>
                </a:lnTo>
                <a:lnTo>
                  <a:pt x="1102519" y="90488"/>
                </a:lnTo>
                <a:lnTo>
                  <a:pt x="619125" y="95250"/>
                </a:lnTo>
                <a:lnTo>
                  <a:pt x="371475" y="83344"/>
                </a:lnTo>
                <a:lnTo>
                  <a:pt x="78581" y="47625"/>
                </a:lnTo>
                <a:lnTo>
                  <a:pt x="0" y="4524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99E194F9-E407-3617-6B45-CD2BA4B227E5}"/>
              </a:ext>
            </a:extLst>
          </p:cNvPr>
          <p:cNvSpPr/>
          <p:nvPr/>
        </p:nvSpPr>
        <p:spPr>
          <a:xfrm>
            <a:off x="6483923" y="2426497"/>
            <a:ext cx="3009900" cy="569119"/>
          </a:xfrm>
          <a:custGeom>
            <a:avLst/>
            <a:gdLst>
              <a:gd name="connsiteX0" fmla="*/ 223837 w 3009900"/>
              <a:gd name="connsiteY0" fmla="*/ 111919 h 569119"/>
              <a:gd name="connsiteX1" fmla="*/ 278606 w 3009900"/>
              <a:gd name="connsiteY1" fmla="*/ 140494 h 569119"/>
              <a:gd name="connsiteX2" fmla="*/ 669131 w 3009900"/>
              <a:gd name="connsiteY2" fmla="*/ 142875 h 569119"/>
              <a:gd name="connsiteX3" fmla="*/ 828675 w 3009900"/>
              <a:gd name="connsiteY3" fmla="*/ 176212 h 569119"/>
              <a:gd name="connsiteX4" fmla="*/ 902493 w 3009900"/>
              <a:gd name="connsiteY4" fmla="*/ 188119 h 569119"/>
              <a:gd name="connsiteX5" fmla="*/ 1178718 w 3009900"/>
              <a:gd name="connsiteY5" fmla="*/ 207169 h 569119"/>
              <a:gd name="connsiteX6" fmla="*/ 1195387 w 3009900"/>
              <a:gd name="connsiteY6" fmla="*/ 202406 h 569119"/>
              <a:gd name="connsiteX7" fmla="*/ 1193006 w 3009900"/>
              <a:gd name="connsiteY7" fmla="*/ 130969 h 569119"/>
              <a:gd name="connsiteX8" fmla="*/ 1200150 w 3009900"/>
              <a:gd name="connsiteY8" fmla="*/ 109537 h 569119"/>
              <a:gd name="connsiteX9" fmla="*/ 1216818 w 3009900"/>
              <a:gd name="connsiteY9" fmla="*/ 138112 h 569119"/>
              <a:gd name="connsiteX10" fmla="*/ 1226343 w 3009900"/>
              <a:gd name="connsiteY10" fmla="*/ 204787 h 569119"/>
              <a:gd name="connsiteX11" fmla="*/ 1493043 w 3009900"/>
              <a:gd name="connsiteY11" fmla="*/ 195262 h 569119"/>
              <a:gd name="connsiteX12" fmla="*/ 1776412 w 3009900"/>
              <a:gd name="connsiteY12" fmla="*/ 197644 h 569119"/>
              <a:gd name="connsiteX13" fmla="*/ 1769268 w 3009900"/>
              <a:gd name="connsiteY13" fmla="*/ 61912 h 569119"/>
              <a:gd name="connsiteX14" fmla="*/ 1785937 w 3009900"/>
              <a:gd name="connsiteY14" fmla="*/ 64294 h 569119"/>
              <a:gd name="connsiteX15" fmla="*/ 1795462 w 3009900"/>
              <a:gd name="connsiteY15" fmla="*/ 200025 h 569119"/>
              <a:gd name="connsiteX16" fmla="*/ 1988343 w 3009900"/>
              <a:gd name="connsiteY16" fmla="*/ 185737 h 569119"/>
              <a:gd name="connsiteX17" fmla="*/ 2074068 w 3009900"/>
              <a:gd name="connsiteY17" fmla="*/ 0 h 569119"/>
              <a:gd name="connsiteX18" fmla="*/ 2412206 w 3009900"/>
              <a:gd name="connsiteY18" fmla="*/ 126206 h 569119"/>
              <a:gd name="connsiteX19" fmla="*/ 2481262 w 3009900"/>
              <a:gd name="connsiteY19" fmla="*/ 114300 h 569119"/>
              <a:gd name="connsiteX20" fmla="*/ 2528887 w 3009900"/>
              <a:gd name="connsiteY20" fmla="*/ 83344 h 569119"/>
              <a:gd name="connsiteX21" fmla="*/ 2528887 w 3009900"/>
              <a:gd name="connsiteY21" fmla="*/ 59531 h 569119"/>
              <a:gd name="connsiteX22" fmla="*/ 2559843 w 3009900"/>
              <a:gd name="connsiteY22" fmla="*/ 76200 h 569119"/>
              <a:gd name="connsiteX23" fmla="*/ 2709862 w 3009900"/>
              <a:gd name="connsiteY23" fmla="*/ 71437 h 569119"/>
              <a:gd name="connsiteX24" fmla="*/ 2781300 w 3009900"/>
              <a:gd name="connsiteY24" fmla="*/ 97631 h 569119"/>
              <a:gd name="connsiteX25" fmla="*/ 2852737 w 3009900"/>
              <a:gd name="connsiteY25" fmla="*/ 126206 h 569119"/>
              <a:gd name="connsiteX26" fmla="*/ 2912268 w 3009900"/>
              <a:gd name="connsiteY26" fmla="*/ 190500 h 569119"/>
              <a:gd name="connsiteX27" fmla="*/ 2938462 w 3009900"/>
              <a:gd name="connsiteY27" fmla="*/ 240506 h 569119"/>
              <a:gd name="connsiteX28" fmla="*/ 2940843 w 3009900"/>
              <a:gd name="connsiteY28" fmla="*/ 271462 h 569119"/>
              <a:gd name="connsiteX29" fmla="*/ 2983706 w 3009900"/>
              <a:gd name="connsiteY29" fmla="*/ 276225 h 569119"/>
              <a:gd name="connsiteX30" fmla="*/ 3009900 w 3009900"/>
              <a:gd name="connsiteY30" fmla="*/ 383381 h 569119"/>
              <a:gd name="connsiteX31" fmla="*/ 2728912 w 3009900"/>
              <a:gd name="connsiteY31" fmla="*/ 397669 h 569119"/>
              <a:gd name="connsiteX32" fmla="*/ 2731293 w 3009900"/>
              <a:gd name="connsiteY32" fmla="*/ 342900 h 569119"/>
              <a:gd name="connsiteX33" fmla="*/ 2743200 w 3009900"/>
              <a:gd name="connsiteY33" fmla="*/ 321469 h 569119"/>
              <a:gd name="connsiteX34" fmla="*/ 2717006 w 3009900"/>
              <a:gd name="connsiteY34" fmla="*/ 283369 h 569119"/>
              <a:gd name="connsiteX35" fmla="*/ 2717006 w 3009900"/>
              <a:gd name="connsiteY35" fmla="*/ 190500 h 569119"/>
              <a:gd name="connsiteX36" fmla="*/ 2536031 w 3009900"/>
              <a:gd name="connsiteY36" fmla="*/ 188119 h 569119"/>
              <a:gd name="connsiteX37" fmla="*/ 2524125 w 3009900"/>
              <a:gd name="connsiteY37" fmla="*/ 195262 h 569119"/>
              <a:gd name="connsiteX38" fmla="*/ 2526506 w 3009900"/>
              <a:gd name="connsiteY38" fmla="*/ 476250 h 569119"/>
              <a:gd name="connsiteX39" fmla="*/ 2266950 w 3009900"/>
              <a:gd name="connsiteY39" fmla="*/ 469106 h 569119"/>
              <a:gd name="connsiteX40" fmla="*/ 2062162 w 3009900"/>
              <a:gd name="connsiteY40" fmla="*/ 452437 h 569119"/>
              <a:gd name="connsiteX41" fmla="*/ 1574006 w 3009900"/>
              <a:gd name="connsiteY41" fmla="*/ 459581 h 569119"/>
              <a:gd name="connsiteX42" fmla="*/ 1571625 w 3009900"/>
              <a:gd name="connsiteY42" fmla="*/ 478631 h 569119"/>
              <a:gd name="connsiteX43" fmla="*/ 1431131 w 3009900"/>
              <a:gd name="connsiteY43" fmla="*/ 488156 h 569119"/>
              <a:gd name="connsiteX44" fmla="*/ 1393031 w 3009900"/>
              <a:gd name="connsiteY44" fmla="*/ 461962 h 569119"/>
              <a:gd name="connsiteX45" fmla="*/ 742950 w 3009900"/>
              <a:gd name="connsiteY45" fmla="*/ 466725 h 569119"/>
              <a:gd name="connsiteX46" fmla="*/ 471487 w 3009900"/>
              <a:gd name="connsiteY46" fmla="*/ 535781 h 569119"/>
              <a:gd name="connsiteX47" fmla="*/ 411956 w 3009900"/>
              <a:gd name="connsiteY47" fmla="*/ 569119 h 569119"/>
              <a:gd name="connsiteX48" fmla="*/ 35718 w 3009900"/>
              <a:gd name="connsiteY48" fmla="*/ 540544 h 569119"/>
              <a:gd name="connsiteX49" fmla="*/ 0 w 3009900"/>
              <a:gd name="connsiteY49" fmla="*/ 438150 h 569119"/>
              <a:gd name="connsiteX50" fmla="*/ 0 w 3009900"/>
              <a:gd name="connsiteY50" fmla="*/ 366712 h 569119"/>
              <a:gd name="connsiteX51" fmla="*/ 21431 w 3009900"/>
              <a:gd name="connsiteY51" fmla="*/ 357187 h 569119"/>
              <a:gd name="connsiteX52" fmla="*/ 33337 w 3009900"/>
              <a:gd name="connsiteY52" fmla="*/ 323850 h 569119"/>
              <a:gd name="connsiteX53" fmla="*/ 50006 w 3009900"/>
              <a:gd name="connsiteY53" fmla="*/ 309562 h 569119"/>
              <a:gd name="connsiteX54" fmla="*/ 54768 w 3009900"/>
              <a:gd name="connsiteY54" fmla="*/ 269081 h 569119"/>
              <a:gd name="connsiteX55" fmla="*/ 38100 w 3009900"/>
              <a:gd name="connsiteY55" fmla="*/ 264319 h 569119"/>
              <a:gd name="connsiteX56" fmla="*/ 42862 w 3009900"/>
              <a:gd name="connsiteY56" fmla="*/ 223837 h 569119"/>
              <a:gd name="connsiteX57" fmla="*/ 92868 w 3009900"/>
              <a:gd name="connsiteY57" fmla="*/ 164306 h 569119"/>
              <a:gd name="connsiteX58" fmla="*/ 178593 w 3009900"/>
              <a:gd name="connsiteY58" fmla="*/ 135731 h 569119"/>
              <a:gd name="connsiteX59" fmla="*/ 223837 w 3009900"/>
              <a:gd name="connsiteY59" fmla="*/ 111919 h 56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09900" h="569119">
                <a:moveTo>
                  <a:pt x="223837" y="111919"/>
                </a:moveTo>
                <a:lnTo>
                  <a:pt x="278606" y="140494"/>
                </a:lnTo>
                <a:lnTo>
                  <a:pt x="669131" y="142875"/>
                </a:lnTo>
                <a:lnTo>
                  <a:pt x="828675" y="176212"/>
                </a:lnTo>
                <a:lnTo>
                  <a:pt x="902493" y="188119"/>
                </a:lnTo>
                <a:lnTo>
                  <a:pt x="1178718" y="207169"/>
                </a:lnTo>
                <a:lnTo>
                  <a:pt x="1195387" y="202406"/>
                </a:lnTo>
                <a:cubicBezTo>
                  <a:pt x="1194593" y="178594"/>
                  <a:pt x="1193800" y="154781"/>
                  <a:pt x="1193006" y="130969"/>
                </a:cubicBezTo>
                <a:lnTo>
                  <a:pt x="1200150" y="109537"/>
                </a:lnTo>
                <a:lnTo>
                  <a:pt x="1216818" y="138112"/>
                </a:lnTo>
                <a:lnTo>
                  <a:pt x="1226343" y="204787"/>
                </a:lnTo>
                <a:lnTo>
                  <a:pt x="1493043" y="195262"/>
                </a:lnTo>
                <a:lnTo>
                  <a:pt x="1776412" y="197644"/>
                </a:lnTo>
                <a:lnTo>
                  <a:pt x="1769268" y="61912"/>
                </a:lnTo>
                <a:lnTo>
                  <a:pt x="1785937" y="64294"/>
                </a:lnTo>
                <a:lnTo>
                  <a:pt x="1795462" y="200025"/>
                </a:lnTo>
                <a:lnTo>
                  <a:pt x="1988343" y="185737"/>
                </a:lnTo>
                <a:lnTo>
                  <a:pt x="2074068" y="0"/>
                </a:lnTo>
                <a:lnTo>
                  <a:pt x="2412206" y="126206"/>
                </a:lnTo>
                <a:lnTo>
                  <a:pt x="2481262" y="114300"/>
                </a:lnTo>
                <a:lnTo>
                  <a:pt x="2528887" y="83344"/>
                </a:lnTo>
                <a:lnTo>
                  <a:pt x="2528887" y="59531"/>
                </a:lnTo>
                <a:lnTo>
                  <a:pt x="2559843" y="76200"/>
                </a:lnTo>
                <a:lnTo>
                  <a:pt x="2709862" y="71437"/>
                </a:lnTo>
                <a:lnTo>
                  <a:pt x="2781300" y="97631"/>
                </a:lnTo>
                <a:lnTo>
                  <a:pt x="2852737" y="126206"/>
                </a:lnTo>
                <a:lnTo>
                  <a:pt x="2912268" y="190500"/>
                </a:lnTo>
                <a:lnTo>
                  <a:pt x="2938462" y="240506"/>
                </a:lnTo>
                <a:lnTo>
                  <a:pt x="2940843" y="271462"/>
                </a:lnTo>
                <a:lnTo>
                  <a:pt x="2983706" y="276225"/>
                </a:lnTo>
                <a:lnTo>
                  <a:pt x="3009900" y="383381"/>
                </a:lnTo>
                <a:lnTo>
                  <a:pt x="2728912" y="397669"/>
                </a:lnTo>
                <a:cubicBezTo>
                  <a:pt x="2729706" y="379413"/>
                  <a:pt x="2730499" y="361156"/>
                  <a:pt x="2731293" y="342900"/>
                </a:cubicBezTo>
                <a:lnTo>
                  <a:pt x="2743200" y="321469"/>
                </a:lnTo>
                <a:lnTo>
                  <a:pt x="2717006" y="283369"/>
                </a:lnTo>
                <a:lnTo>
                  <a:pt x="2717006" y="190500"/>
                </a:lnTo>
                <a:lnTo>
                  <a:pt x="2536031" y="188119"/>
                </a:lnTo>
                <a:lnTo>
                  <a:pt x="2524125" y="195262"/>
                </a:lnTo>
                <a:cubicBezTo>
                  <a:pt x="2524919" y="288925"/>
                  <a:pt x="2525712" y="382587"/>
                  <a:pt x="2526506" y="476250"/>
                </a:cubicBezTo>
                <a:lnTo>
                  <a:pt x="2266950" y="469106"/>
                </a:lnTo>
                <a:lnTo>
                  <a:pt x="2062162" y="452437"/>
                </a:lnTo>
                <a:lnTo>
                  <a:pt x="1574006" y="459581"/>
                </a:lnTo>
                <a:lnTo>
                  <a:pt x="1571625" y="478631"/>
                </a:lnTo>
                <a:lnTo>
                  <a:pt x="1431131" y="488156"/>
                </a:lnTo>
                <a:lnTo>
                  <a:pt x="1393031" y="461962"/>
                </a:lnTo>
                <a:lnTo>
                  <a:pt x="742950" y="466725"/>
                </a:lnTo>
                <a:lnTo>
                  <a:pt x="471487" y="535781"/>
                </a:lnTo>
                <a:lnTo>
                  <a:pt x="411956" y="569119"/>
                </a:lnTo>
                <a:lnTo>
                  <a:pt x="35718" y="540544"/>
                </a:lnTo>
                <a:lnTo>
                  <a:pt x="0" y="438150"/>
                </a:lnTo>
                <a:lnTo>
                  <a:pt x="0" y="366712"/>
                </a:lnTo>
                <a:lnTo>
                  <a:pt x="21431" y="357187"/>
                </a:lnTo>
                <a:lnTo>
                  <a:pt x="33337" y="323850"/>
                </a:lnTo>
                <a:lnTo>
                  <a:pt x="50006" y="309562"/>
                </a:lnTo>
                <a:lnTo>
                  <a:pt x="54768" y="269081"/>
                </a:lnTo>
                <a:lnTo>
                  <a:pt x="38100" y="264319"/>
                </a:lnTo>
                <a:lnTo>
                  <a:pt x="42862" y="223837"/>
                </a:lnTo>
                <a:lnTo>
                  <a:pt x="92868" y="164306"/>
                </a:lnTo>
                <a:lnTo>
                  <a:pt x="178593" y="135731"/>
                </a:lnTo>
                <a:lnTo>
                  <a:pt x="223837" y="111919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8433115" y="2226111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5777166" y="239081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F07EA63-7FA7-9BD6-58F9-4ADE9C81793C}"/>
              </a:ext>
            </a:extLst>
          </p:cNvPr>
          <p:cNvGrpSpPr/>
          <p:nvPr/>
        </p:nvGrpSpPr>
        <p:grpSpPr>
          <a:xfrm>
            <a:off x="4721339" y="5773071"/>
            <a:ext cx="3895725" cy="1107282"/>
            <a:chOff x="2919413" y="5784056"/>
            <a:chExt cx="3895725" cy="1107282"/>
          </a:xfrm>
          <a:solidFill>
            <a:schemeClr val="bg1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76611EF-C636-D91F-2196-C0814F304FAD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ACB0BEF-0F5E-639B-0494-0A10EE039556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790FE7-E697-7704-74DB-F9466EA434FC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CE96A21-9D22-819C-759B-34CE6AE03686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solidFill>
              <a:srgbClr val="FF0000"/>
            </a:solidFill>
            <a:ln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6466706" y="3759028"/>
            <a:ext cx="1899505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 </a:t>
            </a:r>
          </a:p>
          <a:p>
            <a:endParaRPr lang="en-US" altLang="zh-CN" sz="16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6E4E32F-DB2D-BE3F-E42B-B68EB8D2A20C}"/>
              </a:ext>
            </a:extLst>
          </p:cNvPr>
          <p:cNvSpPr txBox="1"/>
          <p:nvPr/>
        </p:nvSpPr>
        <p:spPr>
          <a:xfrm>
            <a:off x="6945751" y="3162542"/>
            <a:ext cx="1766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Where we are 4781</a:t>
            </a:r>
          </a:p>
        </p:txBody>
      </p:sp>
    </p:spTree>
    <p:extLst>
      <p:ext uri="{BB962C8B-B14F-4D97-AF65-F5344CB8AC3E}">
        <p14:creationId xmlns:p14="http://schemas.microsoft.com/office/powerpoint/2010/main" val="572486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9544" y="-11626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817165" y="34338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19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801924" y="-17496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8711755" y="2527128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6783733" y="3184358"/>
            <a:ext cx="2180544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Need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endParaRPr lang="en-US" altLang="zh-CN" sz="1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zh-CN" altLang="en-US" sz="16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8288451" y="477464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8474189" y="2267192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5717042" y="24338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F07EA63-7FA7-9BD6-58F9-4ADE9C81793C}"/>
              </a:ext>
            </a:extLst>
          </p:cNvPr>
          <p:cNvGrpSpPr/>
          <p:nvPr/>
        </p:nvGrpSpPr>
        <p:grpSpPr>
          <a:xfrm>
            <a:off x="4721339" y="5773071"/>
            <a:ext cx="3895725" cy="1107282"/>
            <a:chOff x="2919413" y="5784056"/>
            <a:chExt cx="3895725" cy="1107282"/>
          </a:xfrm>
          <a:solidFill>
            <a:schemeClr val="bg1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CE96A21-9D22-819C-759B-34CE6AE03686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76611EF-C636-D91F-2196-C0814F304FAD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ACB0BEF-0F5E-639B-0494-0A10EE039556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790FE7-E697-7704-74DB-F9466EA434FC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DF898F4-EDBC-8A49-3750-0F4264D73FB9}"/>
              </a:ext>
            </a:extLst>
          </p:cNvPr>
          <p:cNvGrpSpPr/>
          <p:nvPr/>
        </p:nvGrpSpPr>
        <p:grpSpPr>
          <a:xfrm>
            <a:off x="4721339" y="5841607"/>
            <a:ext cx="3895724" cy="1038746"/>
            <a:chOff x="2919413" y="5852592"/>
            <a:chExt cx="3895724" cy="1038746"/>
          </a:xfrm>
          <a:solidFill>
            <a:schemeClr val="bg1">
              <a:alpha val="58000"/>
            </a:schemeClr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B572A11-8ADB-6246-0E73-E4406A7BECC8}"/>
                </a:ext>
              </a:extLst>
            </p:cNvPr>
            <p:cNvSpPr/>
            <p:nvPr/>
          </p:nvSpPr>
          <p:spPr>
            <a:xfrm>
              <a:off x="4574380" y="5852592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AA972F6-0C98-E6C0-6DBB-75295508B996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300993-D634-1A76-8883-4787AB8E60D5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CF9299-D74E-838D-052F-3D1DC5492568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8263700" y="4815195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8433115" y="2226111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5777166" y="239081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D20317-317E-6E0C-B23A-2D066E89F218}"/>
              </a:ext>
            </a:extLst>
          </p:cNvPr>
          <p:cNvSpPr/>
          <p:nvPr/>
        </p:nvSpPr>
        <p:spPr>
          <a:xfrm>
            <a:off x="-44479" y="-17496"/>
            <a:ext cx="3017584" cy="6892844"/>
          </a:xfrm>
          <a:prstGeom prst="rect">
            <a:avLst/>
          </a:prstGeom>
          <a:solidFill>
            <a:srgbClr val="0AB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259099" y="579284"/>
            <a:ext cx="214697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GAP</a:t>
            </a: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4AA514-4A2E-0241-1CA2-C4E34E4338AC}"/>
              </a:ext>
            </a:extLst>
          </p:cNvPr>
          <p:cNvSpPr txBox="1"/>
          <p:nvPr/>
        </p:nvSpPr>
        <p:spPr>
          <a:xfrm>
            <a:off x="15945307" y="3202869"/>
            <a:ext cx="41287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</a:t>
            </a:r>
            <a:r>
              <a:rPr lang="en-US" altLang="zh-CN" sz="1400" baseline="30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F9DC8-DEBF-CB9E-8017-D8032960FE95}"/>
              </a:ext>
            </a:extLst>
          </p:cNvPr>
          <p:cNvSpPr txBox="1"/>
          <p:nvPr/>
        </p:nvSpPr>
        <p:spPr>
          <a:xfrm>
            <a:off x="18711767" y="7952995"/>
            <a:ext cx="3117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13892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B580BE0-CAA6-9783-DE4B-4F8F006D0194}"/>
              </a:ext>
            </a:extLst>
          </p:cNvPr>
          <p:cNvCxnSpPr>
            <a:cxnSpLocks/>
          </p:cNvCxnSpPr>
          <p:nvPr/>
        </p:nvCxnSpPr>
        <p:spPr>
          <a:xfrm>
            <a:off x="8821783" y="1101767"/>
            <a:ext cx="940913" cy="431443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F36C13A-F809-F3C9-F914-638E28D0B35A}"/>
              </a:ext>
            </a:extLst>
          </p:cNvPr>
          <p:cNvCxnSpPr>
            <a:cxnSpLocks/>
          </p:cNvCxnSpPr>
          <p:nvPr/>
        </p:nvCxnSpPr>
        <p:spPr>
          <a:xfrm>
            <a:off x="9206101" y="2852876"/>
            <a:ext cx="1304737" cy="0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D4A773F-79F0-F8ED-B246-23716631A28B}"/>
              </a:ext>
            </a:extLst>
          </p:cNvPr>
          <p:cNvCxnSpPr>
            <a:cxnSpLocks/>
          </p:cNvCxnSpPr>
          <p:nvPr/>
        </p:nvCxnSpPr>
        <p:spPr>
          <a:xfrm flipV="1">
            <a:off x="10566074" y="5290793"/>
            <a:ext cx="1359637" cy="377495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E30079B4-9F7C-0A9A-5763-629560899130}"/>
              </a:ext>
            </a:extLst>
          </p:cNvPr>
          <p:cNvCxnSpPr>
            <a:cxnSpLocks/>
          </p:cNvCxnSpPr>
          <p:nvPr/>
        </p:nvCxnSpPr>
        <p:spPr>
          <a:xfrm>
            <a:off x="7445371" y="830814"/>
            <a:ext cx="1376412" cy="270953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6255BDDE-7DEB-ED64-80D8-46877EFCADBD}"/>
              </a:ext>
            </a:extLst>
          </p:cNvPr>
          <p:cNvSpPr txBox="1"/>
          <p:nvPr/>
        </p:nvSpPr>
        <p:spPr>
          <a:xfrm rot="20718966">
            <a:off x="10243564" y="4712519"/>
            <a:ext cx="14599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Where we need to be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13982</a:t>
            </a:r>
            <a:endParaRPr lang="en-US" altLang="zh-CN" sz="1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AA78D0A-0D1B-2697-9DED-E9F228901719}"/>
              </a:ext>
            </a:extLst>
          </p:cNvPr>
          <p:cNvSpPr txBox="1"/>
          <p:nvPr/>
        </p:nvSpPr>
        <p:spPr>
          <a:xfrm>
            <a:off x="9193054" y="2204687"/>
            <a:ext cx="1169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Where </a:t>
            </a:r>
          </a:p>
          <a:p>
            <a:pPr algn="ctr"/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we are</a:t>
            </a:r>
            <a:endParaRPr lang="en-US" altLang="zh-CN" sz="10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pPr algn="ctr"/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endParaRPr lang="en-US" altLang="zh-CN" sz="10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3F8152BE-AB61-2CC0-F857-1D631E651FDA}"/>
              </a:ext>
            </a:extLst>
          </p:cNvPr>
          <p:cNvCxnSpPr>
            <a:cxnSpLocks/>
          </p:cNvCxnSpPr>
          <p:nvPr/>
        </p:nvCxnSpPr>
        <p:spPr>
          <a:xfrm>
            <a:off x="9555979" y="1007629"/>
            <a:ext cx="2120658" cy="4113878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38636E6D-63DB-58D9-E464-05EC7A77866D}"/>
              </a:ext>
            </a:extLst>
          </p:cNvPr>
          <p:cNvCxnSpPr>
            <a:cxnSpLocks/>
          </p:cNvCxnSpPr>
          <p:nvPr/>
        </p:nvCxnSpPr>
        <p:spPr>
          <a:xfrm>
            <a:off x="7496684" y="792811"/>
            <a:ext cx="2059295" cy="214818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77C6AD9F-4076-B758-D3D1-BB125B055C12}"/>
              </a:ext>
            </a:extLst>
          </p:cNvPr>
          <p:cNvCxnSpPr>
            <a:cxnSpLocks/>
          </p:cNvCxnSpPr>
          <p:nvPr/>
        </p:nvCxnSpPr>
        <p:spPr>
          <a:xfrm flipH="1" flipV="1">
            <a:off x="11676636" y="5130162"/>
            <a:ext cx="243050" cy="160631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654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A3415A8-A8D2-FD86-0B39-0C7EC57104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A263754-0C83-12E0-8AE0-417812158193}"/>
              </a:ext>
            </a:extLst>
          </p:cNvPr>
          <p:cNvSpPr/>
          <p:nvPr/>
        </p:nvSpPr>
        <p:spPr>
          <a:xfrm rot="10800000">
            <a:off x="7441708" y="1257079"/>
            <a:ext cx="2980300" cy="2171921"/>
          </a:xfrm>
          <a:prstGeom prst="triangle">
            <a:avLst>
              <a:gd name="adj" fmla="val 49583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D02E6FA-C3D6-1827-62CA-A07FC1748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300" y="7289800"/>
            <a:ext cx="4805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79EF220-AB2C-4C27-1BEB-F624A01FB784}"/>
              </a:ext>
            </a:extLst>
          </p:cNvPr>
          <p:cNvCxnSpPr/>
          <p:nvPr/>
        </p:nvCxnSpPr>
        <p:spPr>
          <a:xfrm>
            <a:off x="4551521" y="-721360"/>
            <a:ext cx="0" cy="251460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CF2B857C-5224-1CF0-A402-51E30767BBE2}"/>
              </a:ext>
            </a:extLst>
          </p:cNvPr>
          <p:cNvSpPr/>
          <p:nvPr/>
        </p:nvSpPr>
        <p:spPr>
          <a:xfrm>
            <a:off x="2739783" y="3862715"/>
            <a:ext cx="1628004" cy="2098552"/>
          </a:xfrm>
          <a:prstGeom prst="triangle">
            <a:avLst>
              <a:gd name="adj" fmla="val 49583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CF7CAC-11CC-A9F6-F14D-B97062B1D30C}"/>
              </a:ext>
            </a:extLst>
          </p:cNvPr>
          <p:cNvSpPr/>
          <p:nvPr/>
        </p:nvSpPr>
        <p:spPr>
          <a:xfrm>
            <a:off x="2739783" y="5961267"/>
            <a:ext cx="1614504" cy="911348"/>
          </a:xfrm>
          <a:prstGeom prst="rect">
            <a:avLst/>
          </a:prstGeom>
          <a:solidFill>
            <a:srgbClr val="292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AE6FC4A3-1D3D-79F9-9A9F-E7A972C1A335}"/>
              </a:ext>
            </a:extLst>
          </p:cNvPr>
          <p:cNvSpPr/>
          <p:nvPr/>
        </p:nvSpPr>
        <p:spPr>
          <a:xfrm>
            <a:off x="7511557" y="3848100"/>
            <a:ext cx="2879623" cy="2098552"/>
          </a:xfrm>
          <a:prstGeom prst="triangle">
            <a:avLst>
              <a:gd name="adj" fmla="val 49583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90EC0A70-ECB9-1E7B-10E4-BBB1652A9F80}"/>
              </a:ext>
            </a:extLst>
          </p:cNvPr>
          <p:cNvSpPr/>
          <p:nvPr/>
        </p:nvSpPr>
        <p:spPr>
          <a:xfrm>
            <a:off x="8743554" y="3848100"/>
            <a:ext cx="396006" cy="288593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1AA7AE6-62FE-41F4-4E73-3B40CB36A438}"/>
              </a:ext>
            </a:extLst>
          </p:cNvPr>
          <p:cNvSpPr/>
          <p:nvPr/>
        </p:nvSpPr>
        <p:spPr>
          <a:xfrm>
            <a:off x="7511556" y="5946652"/>
            <a:ext cx="2855745" cy="911348"/>
          </a:xfrm>
          <a:prstGeom prst="rect">
            <a:avLst/>
          </a:prstGeom>
          <a:solidFill>
            <a:srgbClr val="292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782273F5-C0C1-E896-CDDD-262D9ADCADC4}"/>
              </a:ext>
            </a:extLst>
          </p:cNvPr>
          <p:cNvSpPr/>
          <p:nvPr/>
        </p:nvSpPr>
        <p:spPr>
          <a:xfrm rot="10800000">
            <a:off x="1485622" y="617474"/>
            <a:ext cx="4122826" cy="3004552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608053EF-C4AA-5600-5A42-1D83D1731CC1}"/>
              </a:ext>
            </a:extLst>
          </p:cNvPr>
          <p:cNvSpPr/>
          <p:nvPr/>
        </p:nvSpPr>
        <p:spPr>
          <a:xfrm rot="10800000">
            <a:off x="8012601" y="2089164"/>
            <a:ext cx="1838514" cy="1339836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1CC795F-2DB7-69FA-CCBA-E1039ED9DD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73" t="63625" r="39780" b="18174"/>
          <a:stretch/>
        </p:blipFill>
        <p:spPr bwMode="auto">
          <a:xfrm>
            <a:off x="2744324" y="7227291"/>
            <a:ext cx="74161" cy="8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>
            <a:extLst>
              <a:ext uri="{FF2B5EF4-FFF2-40B4-BE49-F238E27FC236}">
                <a16:creationId xmlns:a16="http://schemas.microsoft.com/office/drawing/2014/main" id="{5BF4FA27-0417-E6B4-B22C-B53F569607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73" t="63625" r="39780" b="18174"/>
          <a:stretch/>
        </p:blipFill>
        <p:spPr bwMode="auto">
          <a:xfrm>
            <a:off x="8119141" y="6984297"/>
            <a:ext cx="74161" cy="8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Studying - Free people icons">
            <a:extLst>
              <a:ext uri="{FF2B5EF4-FFF2-40B4-BE49-F238E27FC236}">
                <a16:creationId xmlns:a16="http://schemas.microsoft.com/office/drawing/2014/main" id="{72A6921D-08A7-C789-FFA9-5E5178F00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120" y="-1090497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F512CCA-73F0-E192-14E6-7F8DFC6C8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924" y="9159639"/>
            <a:ext cx="1442374" cy="216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>
            <a:extLst>
              <a:ext uri="{FF2B5EF4-FFF2-40B4-BE49-F238E27FC236}">
                <a16:creationId xmlns:a16="http://schemas.microsoft.com/office/drawing/2014/main" id="{8A0C34C5-BEDB-57D6-90F6-982DE298A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7521" y="-498358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C60D66C-07ED-DC7E-297E-96A5312FC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49" b="6587"/>
          <a:stretch>
            <a:fillRect/>
          </a:stretch>
        </p:blipFill>
        <p:spPr bwMode="auto">
          <a:xfrm>
            <a:off x="4521903" y="-5186561"/>
            <a:ext cx="2897842" cy="2763005"/>
          </a:xfrm>
          <a:custGeom>
            <a:avLst/>
            <a:gdLst>
              <a:gd name="connsiteX0" fmla="*/ 0 w 4572000"/>
              <a:gd name="connsiteY0" fmla="*/ 0 h 4359265"/>
              <a:gd name="connsiteX1" fmla="*/ 4572000 w 4572000"/>
              <a:gd name="connsiteY1" fmla="*/ 0 h 4359265"/>
              <a:gd name="connsiteX2" fmla="*/ 4572000 w 4572000"/>
              <a:gd name="connsiteY2" fmla="*/ 941024 h 4359265"/>
              <a:gd name="connsiteX3" fmla="*/ 2246312 w 4572000"/>
              <a:gd name="connsiteY3" fmla="*/ 4359265 h 4359265"/>
              <a:gd name="connsiteX4" fmla="*/ 0 w 4572000"/>
              <a:gd name="connsiteY4" fmla="*/ 1112303 h 4359265"/>
              <a:gd name="connsiteX5" fmla="*/ 0 w 4572000"/>
              <a:gd name="connsiteY5" fmla="*/ 0 h 435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4359265">
                <a:moveTo>
                  <a:pt x="0" y="0"/>
                </a:moveTo>
                <a:lnTo>
                  <a:pt x="4572000" y="0"/>
                </a:lnTo>
                <a:lnTo>
                  <a:pt x="4572000" y="941024"/>
                </a:lnTo>
                <a:lnTo>
                  <a:pt x="2246312" y="4359265"/>
                </a:lnTo>
                <a:lnTo>
                  <a:pt x="0" y="111230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23275887-F929-4964-0E67-5E5D05DA07BC}"/>
              </a:ext>
            </a:extLst>
          </p:cNvPr>
          <p:cNvGrpSpPr/>
          <p:nvPr/>
        </p:nvGrpSpPr>
        <p:grpSpPr>
          <a:xfrm>
            <a:off x="478113" y="9224649"/>
            <a:ext cx="2879624" cy="3009900"/>
            <a:chOff x="1250455" y="1793240"/>
            <a:chExt cx="4845545" cy="5064760"/>
          </a:xfrm>
        </p:grpSpPr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8CBD1B3F-09F6-53CD-89CA-B475B1CE98DF}"/>
                </a:ext>
              </a:extLst>
            </p:cNvPr>
            <p:cNvSpPr/>
            <p:nvPr/>
          </p:nvSpPr>
          <p:spPr>
            <a:xfrm>
              <a:off x="1250456" y="1793240"/>
              <a:ext cx="4845544" cy="3531235"/>
            </a:xfrm>
            <a:prstGeom prst="triangle">
              <a:avLst>
                <a:gd name="adj" fmla="val 4958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83EBEBB-7849-2A0C-9B4B-A2C7EE6D999E}"/>
                </a:ext>
              </a:extLst>
            </p:cNvPr>
            <p:cNvSpPr/>
            <p:nvPr/>
          </p:nvSpPr>
          <p:spPr>
            <a:xfrm>
              <a:off x="3323538" y="1793240"/>
              <a:ext cx="666360" cy="485616"/>
            </a:xfrm>
            <a:prstGeom prst="triangle">
              <a:avLst>
                <a:gd name="adj" fmla="val 49583"/>
              </a:avLst>
            </a:prstGeom>
            <a:solidFill>
              <a:srgbClr val="292E44"/>
            </a:solidFill>
            <a:ln>
              <a:solidFill>
                <a:srgbClr val="292E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5A07AA4-850E-8ED7-586A-F3DE01C210B8}"/>
                </a:ext>
              </a:extLst>
            </p:cNvPr>
            <p:cNvSpPr/>
            <p:nvPr/>
          </p:nvSpPr>
          <p:spPr>
            <a:xfrm>
              <a:off x="1250455" y="5324475"/>
              <a:ext cx="4805363" cy="1533525"/>
            </a:xfrm>
            <a:prstGeom prst="rect">
              <a:avLst/>
            </a:prstGeom>
            <a:solidFill>
              <a:srgbClr val="292E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63" name="Picture 62">
            <a:extLst>
              <a:ext uri="{FF2B5EF4-FFF2-40B4-BE49-F238E27FC236}">
                <a16:creationId xmlns:a16="http://schemas.microsoft.com/office/drawing/2014/main" id="{6845AD9C-4CE7-14BC-4209-4864D7AEDE3D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-9196990" y="-441059"/>
            <a:ext cx="4569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325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172009" y="-8142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4979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112BA6-242E-657E-F35B-51F0AF23E74D}"/>
              </a:ext>
            </a:extLst>
          </p:cNvPr>
          <p:cNvSpPr/>
          <p:nvPr/>
        </p:nvSpPr>
        <p:spPr>
          <a:xfrm>
            <a:off x="5632450" y="1104900"/>
            <a:ext cx="552450" cy="63500"/>
          </a:xfrm>
          <a:custGeom>
            <a:avLst/>
            <a:gdLst>
              <a:gd name="connsiteX0" fmla="*/ 0 w 552450"/>
              <a:gd name="connsiteY0" fmla="*/ 0 h 63500"/>
              <a:gd name="connsiteX1" fmla="*/ 9525 w 552450"/>
              <a:gd name="connsiteY1" fmla="*/ 60325 h 63500"/>
              <a:gd name="connsiteX2" fmla="*/ 552450 w 552450"/>
              <a:gd name="connsiteY2" fmla="*/ 63500 h 63500"/>
              <a:gd name="connsiteX3" fmla="*/ 139700 w 552450"/>
              <a:gd name="connsiteY3" fmla="*/ 25400 h 63500"/>
              <a:gd name="connsiteX4" fmla="*/ 88900 w 552450"/>
              <a:gd name="connsiteY4" fmla="*/ 34925 h 63500"/>
              <a:gd name="connsiteX5" fmla="*/ 79375 w 552450"/>
              <a:gd name="connsiteY5" fmla="*/ 25400 h 63500"/>
              <a:gd name="connsiteX6" fmla="*/ 0 w 552450"/>
              <a:gd name="connsiteY6" fmla="*/ 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450" h="63500">
                <a:moveTo>
                  <a:pt x="0" y="0"/>
                </a:moveTo>
                <a:lnTo>
                  <a:pt x="9525" y="60325"/>
                </a:lnTo>
                <a:lnTo>
                  <a:pt x="552450" y="63500"/>
                </a:lnTo>
                <a:lnTo>
                  <a:pt x="139700" y="25400"/>
                </a:lnTo>
                <a:lnTo>
                  <a:pt x="88900" y="34925"/>
                </a:lnTo>
                <a:lnTo>
                  <a:pt x="79375" y="254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9B2A67-5659-8835-239A-90E5C12C73D5}"/>
              </a:ext>
            </a:extLst>
          </p:cNvPr>
          <p:cNvSpPr/>
          <p:nvPr/>
        </p:nvSpPr>
        <p:spPr>
          <a:xfrm>
            <a:off x="5651500" y="1304925"/>
            <a:ext cx="908050" cy="231775"/>
          </a:xfrm>
          <a:custGeom>
            <a:avLst/>
            <a:gdLst>
              <a:gd name="connsiteX0" fmla="*/ 0 w 908050"/>
              <a:gd name="connsiteY0" fmla="*/ 231775 h 231775"/>
              <a:gd name="connsiteX1" fmla="*/ 22225 w 908050"/>
              <a:gd name="connsiteY1" fmla="*/ 180975 h 231775"/>
              <a:gd name="connsiteX2" fmla="*/ 0 w 908050"/>
              <a:gd name="connsiteY2" fmla="*/ 111125 h 231775"/>
              <a:gd name="connsiteX3" fmla="*/ 0 w 908050"/>
              <a:gd name="connsiteY3" fmla="*/ 95250 h 231775"/>
              <a:gd name="connsiteX4" fmla="*/ 47625 w 908050"/>
              <a:gd name="connsiteY4" fmla="*/ 57150 h 231775"/>
              <a:gd name="connsiteX5" fmla="*/ 139700 w 908050"/>
              <a:gd name="connsiteY5" fmla="*/ 22225 h 231775"/>
              <a:gd name="connsiteX6" fmla="*/ 549275 w 908050"/>
              <a:gd name="connsiteY6" fmla="*/ 0 h 231775"/>
              <a:gd name="connsiteX7" fmla="*/ 835025 w 908050"/>
              <a:gd name="connsiteY7" fmla="*/ 0 h 231775"/>
              <a:gd name="connsiteX8" fmla="*/ 908050 w 908050"/>
              <a:gd name="connsiteY8" fmla="*/ 15875 h 231775"/>
              <a:gd name="connsiteX9" fmla="*/ 835025 w 908050"/>
              <a:gd name="connsiteY9" fmla="*/ 139700 h 231775"/>
              <a:gd name="connsiteX10" fmla="*/ 828675 w 908050"/>
              <a:gd name="connsiteY10" fmla="*/ 206375 h 231775"/>
              <a:gd name="connsiteX11" fmla="*/ 815975 w 908050"/>
              <a:gd name="connsiteY11" fmla="*/ 225425 h 231775"/>
              <a:gd name="connsiteX12" fmla="*/ 0 w 908050"/>
              <a:gd name="connsiteY12" fmla="*/ 231775 h 23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8050" h="231775">
                <a:moveTo>
                  <a:pt x="0" y="231775"/>
                </a:moveTo>
                <a:lnTo>
                  <a:pt x="22225" y="180975"/>
                </a:lnTo>
                <a:lnTo>
                  <a:pt x="0" y="111125"/>
                </a:lnTo>
                <a:lnTo>
                  <a:pt x="0" y="95250"/>
                </a:lnTo>
                <a:lnTo>
                  <a:pt x="47625" y="57150"/>
                </a:lnTo>
                <a:lnTo>
                  <a:pt x="139700" y="22225"/>
                </a:lnTo>
                <a:lnTo>
                  <a:pt x="549275" y="0"/>
                </a:lnTo>
                <a:lnTo>
                  <a:pt x="835025" y="0"/>
                </a:lnTo>
                <a:lnTo>
                  <a:pt x="908050" y="15875"/>
                </a:lnTo>
                <a:lnTo>
                  <a:pt x="835025" y="139700"/>
                </a:lnTo>
                <a:lnTo>
                  <a:pt x="828675" y="206375"/>
                </a:lnTo>
                <a:lnTo>
                  <a:pt x="815975" y="225425"/>
                </a:lnTo>
                <a:lnTo>
                  <a:pt x="0" y="231775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CDE2C5-DEE9-0D98-64EF-AEB48CEE2FD3}"/>
              </a:ext>
            </a:extLst>
          </p:cNvPr>
          <p:cNvSpPr/>
          <p:nvPr/>
        </p:nvSpPr>
        <p:spPr>
          <a:xfrm>
            <a:off x="5540375" y="1670050"/>
            <a:ext cx="1298575" cy="342900"/>
          </a:xfrm>
          <a:custGeom>
            <a:avLst/>
            <a:gdLst>
              <a:gd name="connsiteX0" fmla="*/ 92075 w 1298575"/>
              <a:gd name="connsiteY0" fmla="*/ 88900 h 342900"/>
              <a:gd name="connsiteX1" fmla="*/ 92075 w 1298575"/>
              <a:gd name="connsiteY1" fmla="*/ 184150 h 342900"/>
              <a:gd name="connsiteX2" fmla="*/ 0 w 1298575"/>
              <a:gd name="connsiteY2" fmla="*/ 295275 h 342900"/>
              <a:gd name="connsiteX3" fmla="*/ 133350 w 1298575"/>
              <a:gd name="connsiteY3" fmla="*/ 323850 h 342900"/>
              <a:gd name="connsiteX4" fmla="*/ 873125 w 1298575"/>
              <a:gd name="connsiteY4" fmla="*/ 336550 h 342900"/>
              <a:gd name="connsiteX5" fmla="*/ 993775 w 1298575"/>
              <a:gd name="connsiteY5" fmla="*/ 342900 h 342900"/>
              <a:gd name="connsiteX6" fmla="*/ 1162050 w 1298575"/>
              <a:gd name="connsiteY6" fmla="*/ 333375 h 342900"/>
              <a:gd name="connsiteX7" fmla="*/ 1127125 w 1298575"/>
              <a:gd name="connsiteY7" fmla="*/ 168275 h 342900"/>
              <a:gd name="connsiteX8" fmla="*/ 1298575 w 1298575"/>
              <a:gd name="connsiteY8" fmla="*/ 161925 h 342900"/>
              <a:gd name="connsiteX9" fmla="*/ 1298575 w 1298575"/>
              <a:gd name="connsiteY9" fmla="*/ 50800 h 342900"/>
              <a:gd name="connsiteX10" fmla="*/ 1231900 w 1298575"/>
              <a:gd name="connsiteY10" fmla="*/ 0 h 342900"/>
              <a:gd name="connsiteX11" fmla="*/ 377825 w 1298575"/>
              <a:gd name="connsiteY11" fmla="*/ 6350 h 342900"/>
              <a:gd name="connsiteX12" fmla="*/ 304800 w 1298575"/>
              <a:gd name="connsiteY12" fmla="*/ 22225 h 342900"/>
              <a:gd name="connsiteX13" fmla="*/ 234950 w 1298575"/>
              <a:gd name="connsiteY13" fmla="*/ 28575 h 342900"/>
              <a:gd name="connsiteX14" fmla="*/ 92075 w 1298575"/>
              <a:gd name="connsiteY14" fmla="*/ 88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8575" h="342900">
                <a:moveTo>
                  <a:pt x="92075" y="88900"/>
                </a:moveTo>
                <a:lnTo>
                  <a:pt x="92075" y="184150"/>
                </a:lnTo>
                <a:lnTo>
                  <a:pt x="0" y="295275"/>
                </a:lnTo>
                <a:lnTo>
                  <a:pt x="133350" y="323850"/>
                </a:lnTo>
                <a:lnTo>
                  <a:pt x="873125" y="336550"/>
                </a:lnTo>
                <a:lnTo>
                  <a:pt x="993775" y="342900"/>
                </a:lnTo>
                <a:lnTo>
                  <a:pt x="1162050" y="333375"/>
                </a:lnTo>
                <a:lnTo>
                  <a:pt x="1127125" y="168275"/>
                </a:lnTo>
                <a:lnTo>
                  <a:pt x="1298575" y="161925"/>
                </a:lnTo>
                <a:lnTo>
                  <a:pt x="1298575" y="50800"/>
                </a:lnTo>
                <a:lnTo>
                  <a:pt x="1231900" y="0"/>
                </a:lnTo>
                <a:lnTo>
                  <a:pt x="377825" y="6350"/>
                </a:lnTo>
                <a:lnTo>
                  <a:pt x="304800" y="22225"/>
                </a:lnTo>
                <a:lnTo>
                  <a:pt x="234950" y="28575"/>
                </a:lnTo>
                <a:lnTo>
                  <a:pt x="92075" y="8890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56F5338-29FF-4947-263F-7FCA41EA4C29}"/>
              </a:ext>
            </a:extLst>
          </p:cNvPr>
          <p:cNvSpPr/>
          <p:nvPr/>
        </p:nvSpPr>
        <p:spPr>
          <a:xfrm>
            <a:off x="5269706" y="2176463"/>
            <a:ext cx="1481138" cy="488156"/>
          </a:xfrm>
          <a:custGeom>
            <a:avLst/>
            <a:gdLst>
              <a:gd name="connsiteX0" fmla="*/ 69057 w 1481138"/>
              <a:gd name="connsiteY0" fmla="*/ 252412 h 488156"/>
              <a:gd name="connsiteX1" fmla="*/ 119063 w 1481138"/>
              <a:gd name="connsiteY1" fmla="*/ 240506 h 488156"/>
              <a:gd name="connsiteX2" fmla="*/ 142875 w 1481138"/>
              <a:gd name="connsiteY2" fmla="*/ 269081 h 488156"/>
              <a:gd name="connsiteX3" fmla="*/ 202407 w 1481138"/>
              <a:gd name="connsiteY3" fmla="*/ 261937 h 488156"/>
              <a:gd name="connsiteX4" fmla="*/ 202407 w 1481138"/>
              <a:gd name="connsiteY4" fmla="*/ 192881 h 488156"/>
              <a:gd name="connsiteX5" fmla="*/ 190500 w 1481138"/>
              <a:gd name="connsiteY5" fmla="*/ 178593 h 488156"/>
              <a:gd name="connsiteX6" fmla="*/ 164307 w 1481138"/>
              <a:gd name="connsiteY6" fmla="*/ 176212 h 488156"/>
              <a:gd name="connsiteX7" fmla="*/ 164307 w 1481138"/>
              <a:gd name="connsiteY7" fmla="*/ 128587 h 488156"/>
              <a:gd name="connsiteX8" fmla="*/ 228600 w 1481138"/>
              <a:gd name="connsiteY8" fmla="*/ 76200 h 488156"/>
              <a:gd name="connsiteX9" fmla="*/ 316707 w 1481138"/>
              <a:gd name="connsiteY9" fmla="*/ 33337 h 488156"/>
              <a:gd name="connsiteX10" fmla="*/ 476250 w 1481138"/>
              <a:gd name="connsiteY10" fmla="*/ 14287 h 488156"/>
              <a:gd name="connsiteX11" fmla="*/ 935832 w 1481138"/>
              <a:gd name="connsiteY11" fmla="*/ 4762 h 488156"/>
              <a:gd name="connsiteX12" fmla="*/ 1407319 w 1481138"/>
              <a:gd name="connsiteY12" fmla="*/ 2381 h 488156"/>
              <a:gd name="connsiteX13" fmla="*/ 1445419 w 1481138"/>
              <a:gd name="connsiteY13" fmla="*/ 0 h 488156"/>
              <a:gd name="connsiteX14" fmla="*/ 1481138 w 1481138"/>
              <a:gd name="connsiteY14" fmla="*/ 233362 h 488156"/>
              <a:gd name="connsiteX15" fmla="*/ 1397794 w 1481138"/>
              <a:gd name="connsiteY15" fmla="*/ 283368 h 488156"/>
              <a:gd name="connsiteX16" fmla="*/ 1400175 w 1481138"/>
              <a:gd name="connsiteY16" fmla="*/ 376237 h 488156"/>
              <a:gd name="connsiteX17" fmla="*/ 1393032 w 1481138"/>
              <a:gd name="connsiteY17" fmla="*/ 445293 h 488156"/>
              <a:gd name="connsiteX18" fmla="*/ 1383507 w 1481138"/>
              <a:gd name="connsiteY18" fmla="*/ 445293 h 488156"/>
              <a:gd name="connsiteX19" fmla="*/ 1376363 w 1481138"/>
              <a:gd name="connsiteY19" fmla="*/ 402431 h 488156"/>
              <a:gd name="connsiteX20" fmla="*/ 1369219 w 1481138"/>
              <a:gd name="connsiteY20" fmla="*/ 450056 h 488156"/>
              <a:gd name="connsiteX21" fmla="*/ 1202532 w 1481138"/>
              <a:gd name="connsiteY21" fmla="*/ 481012 h 488156"/>
              <a:gd name="connsiteX22" fmla="*/ 1195388 w 1481138"/>
              <a:gd name="connsiteY22" fmla="*/ 340518 h 488156"/>
              <a:gd name="connsiteX23" fmla="*/ 1188244 w 1481138"/>
              <a:gd name="connsiteY23" fmla="*/ 340518 h 488156"/>
              <a:gd name="connsiteX24" fmla="*/ 1181100 w 1481138"/>
              <a:gd name="connsiteY24" fmla="*/ 483393 h 488156"/>
              <a:gd name="connsiteX25" fmla="*/ 916782 w 1481138"/>
              <a:gd name="connsiteY25" fmla="*/ 478631 h 488156"/>
              <a:gd name="connsiteX26" fmla="*/ 631032 w 1481138"/>
              <a:gd name="connsiteY26" fmla="*/ 485775 h 488156"/>
              <a:gd name="connsiteX27" fmla="*/ 621507 w 1481138"/>
              <a:gd name="connsiteY27" fmla="*/ 407193 h 488156"/>
              <a:gd name="connsiteX28" fmla="*/ 600075 w 1481138"/>
              <a:gd name="connsiteY28" fmla="*/ 409575 h 488156"/>
              <a:gd name="connsiteX29" fmla="*/ 597694 w 1481138"/>
              <a:gd name="connsiteY29" fmla="*/ 488156 h 488156"/>
              <a:gd name="connsiteX30" fmla="*/ 354807 w 1481138"/>
              <a:gd name="connsiteY30" fmla="*/ 469106 h 488156"/>
              <a:gd name="connsiteX31" fmla="*/ 157163 w 1481138"/>
              <a:gd name="connsiteY31" fmla="*/ 438150 h 488156"/>
              <a:gd name="connsiteX32" fmla="*/ 85725 w 1481138"/>
              <a:gd name="connsiteY32" fmla="*/ 423862 h 488156"/>
              <a:gd name="connsiteX33" fmla="*/ 38100 w 1481138"/>
              <a:gd name="connsiteY33" fmla="*/ 390525 h 488156"/>
              <a:gd name="connsiteX34" fmla="*/ 0 w 1481138"/>
              <a:gd name="connsiteY34" fmla="*/ 371475 h 488156"/>
              <a:gd name="connsiteX35" fmla="*/ 69057 w 1481138"/>
              <a:gd name="connsiteY35" fmla="*/ 252412 h 48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81138" h="488156">
                <a:moveTo>
                  <a:pt x="69057" y="252412"/>
                </a:moveTo>
                <a:lnTo>
                  <a:pt x="119063" y="240506"/>
                </a:lnTo>
                <a:lnTo>
                  <a:pt x="142875" y="269081"/>
                </a:lnTo>
                <a:lnTo>
                  <a:pt x="202407" y="261937"/>
                </a:lnTo>
                <a:lnTo>
                  <a:pt x="202407" y="192881"/>
                </a:lnTo>
                <a:lnTo>
                  <a:pt x="190500" y="178593"/>
                </a:lnTo>
                <a:lnTo>
                  <a:pt x="164307" y="176212"/>
                </a:lnTo>
                <a:lnTo>
                  <a:pt x="164307" y="128587"/>
                </a:lnTo>
                <a:lnTo>
                  <a:pt x="228600" y="76200"/>
                </a:lnTo>
                <a:lnTo>
                  <a:pt x="316707" y="33337"/>
                </a:lnTo>
                <a:lnTo>
                  <a:pt x="476250" y="14287"/>
                </a:lnTo>
                <a:lnTo>
                  <a:pt x="935832" y="4762"/>
                </a:lnTo>
                <a:lnTo>
                  <a:pt x="1407319" y="2381"/>
                </a:lnTo>
                <a:lnTo>
                  <a:pt x="1445419" y="0"/>
                </a:lnTo>
                <a:lnTo>
                  <a:pt x="1481138" y="233362"/>
                </a:lnTo>
                <a:lnTo>
                  <a:pt x="1397794" y="283368"/>
                </a:lnTo>
                <a:cubicBezTo>
                  <a:pt x="1398588" y="314324"/>
                  <a:pt x="1399381" y="345281"/>
                  <a:pt x="1400175" y="376237"/>
                </a:cubicBezTo>
                <a:lnTo>
                  <a:pt x="1393032" y="445293"/>
                </a:lnTo>
                <a:lnTo>
                  <a:pt x="1383507" y="445293"/>
                </a:lnTo>
                <a:lnTo>
                  <a:pt x="1376363" y="402431"/>
                </a:lnTo>
                <a:lnTo>
                  <a:pt x="1369219" y="450056"/>
                </a:lnTo>
                <a:lnTo>
                  <a:pt x="1202532" y="481012"/>
                </a:lnTo>
                <a:lnTo>
                  <a:pt x="1195388" y="340518"/>
                </a:lnTo>
                <a:lnTo>
                  <a:pt x="1188244" y="340518"/>
                </a:lnTo>
                <a:lnTo>
                  <a:pt x="1181100" y="483393"/>
                </a:lnTo>
                <a:lnTo>
                  <a:pt x="916782" y="478631"/>
                </a:lnTo>
                <a:lnTo>
                  <a:pt x="631032" y="485775"/>
                </a:lnTo>
                <a:lnTo>
                  <a:pt x="621507" y="407193"/>
                </a:lnTo>
                <a:lnTo>
                  <a:pt x="600075" y="409575"/>
                </a:lnTo>
                <a:cubicBezTo>
                  <a:pt x="599281" y="435769"/>
                  <a:pt x="598488" y="461962"/>
                  <a:pt x="597694" y="488156"/>
                </a:cubicBezTo>
                <a:lnTo>
                  <a:pt x="354807" y="469106"/>
                </a:lnTo>
                <a:lnTo>
                  <a:pt x="157163" y="438150"/>
                </a:lnTo>
                <a:lnTo>
                  <a:pt x="85725" y="423862"/>
                </a:lnTo>
                <a:lnTo>
                  <a:pt x="38100" y="390525"/>
                </a:lnTo>
                <a:lnTo>
                  <a:pt x="0" y="371475"/>
                </a:lnTo>
                <a:lnTo>
                  <a:pt x="69057" y="2524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047483-A2A9-FEB2-B4BE-C2B43B802979}"/>
              </a:ext>
            </a:extLst>
          </p:cNvPr>
          <p:cNvSpPr/>
          <p:nvPr/>
        </p:nvSpPr>
        <p:spPr>
          <a:xfrm>
            <a:off x="3689350" y="2921000"/>
            <a:ext cx="6934200" cy="4000500"/>
          </a:xfrm>
          <a:custGeom>
            <a:avLst/>
            <a:gdLst>
              <a:gd name="connsiteX0" fmla="*/ 996950 w 6934200"/>
              <a:gd name="connsiteY0" fmla="*/ 933450 h 4000500"/>
              <a:gd name="connsiteX1" fmla="*/ 908050 w 6934200"/>
              <a:gd name="connsiteY1" fmla="*/ 933450 h 4000500"/>
              <a:gd name="connsiteX2" fmla="*/ 908050 w 6934200"/>
              <a:gd name="connsiteY2" fmla="*/ 850900 h 4000500"/>
              <a:gd name="connsiteX3" fmla="*/ 914400 w 6934200"/>
              <a:gd name="connsiteY3" fmla="*/ 762000 h 4000500"/>
              <a:gd name="connsiteX4" fmla="*/ 1143000 w 6934200"/>
              <a:gd name="connsiteY4" fmla="*/ 425450 h 4000500"/>
              <a:gd name="connsiteX5" fmla="*/ 1492250 w 6934200"/>
              <a:gd name="connsiteY5" fmla="*/ 31750 h 4000500"/>
              <a:gd name="connsiteX6" fmla="*/ 1758950 w 6934200"/>
              <a:gd name="connsiteY6" fmla="*/ 0 h 4000500"/>
              <a:gd name="connsiteX7" fmla="*/ 3181350 w 6934200"/>
              <a:gd name="connsiteY7" fmla="*/ 0 h 4000500"/>
              <a:gd name="connsiteX8" fmla="*/ 3581400 w 6934200"/>
              <a:gd name="connsiteY8" fmla="*/ 615950 h 4000500"/>
              <a:gd name="connsiteX9" fmla="*/ 3511550 w 6934200"/>
              <a:gd name="connsiteY9" fmla="*/ 615950 h 4000500"/>
              <a:gd name="connsiteX10" fmla="*/ 3511550 w 6934200"/>
              <a:gd name="connsiteY10" fmla="*/ 984250 h 4000500"/>
              <a:gd name="connsiteX11" fmla="*/ 3575050 w 6934200"/>
              <a:gd name="connsiteY11" fmla="*/ 984250 h 4000500"/>
              <a:gd name="connsiteX12" fmla="*/ 3625850 w 6934200"/>
              <a:gd name="connsiteY12" fmla="*/ 1250950 h 4000500"/>
              <a:gd name="connsiteX13" fmla="*/ 3676650 w 6934200"/>
              <a:gd name="connsiteY13" fmla="*/ 1250950 h 4000500"/>
              <a:gd name="connsiteX14" fmla="*/ 3676650 w 6934200"/>
              <a:gd name="connsiteY14" fmla="*/ 1301750 h 4000500"/>
              <a:gd name="connsiteX15" fmla="*/ 3943350 w 6934200"/>
              <a:gd name="connsiteY15" fmla="*/ 1301750 h 4000500"/>
              <a:gd name="connsiteX16" fmla="*/ 3943350 w 6934200"/>
              <a:gd name="connsiteY16" fmla="*/ 1333500 h 4000500"/>
              <a:gd name="connsiteX17" fmla="*/ 4159250 w 6934200"/>
              <a:gd name="connsiteY17" fmla="*/ 1333500 h 4000500"/>
              <a:gd name="connsiteX18" fmla="*/ 4203700 w 6934200"/>
              <a:gd name="connsiteY18" fmla="*/ 1543050 h 4000500"/>
              <a:gd name="connsiteX19" fmla="*/ 3771900 w 6934200"/>
              <a:gd name="connsiteY19" fmla="*/ 1543050 h 4000500"/>
              <a:gd name="connsiteX20" fmla="*/ 3860800 w 6934200"/>
              <a:gd name="connsiteY20" fmla="*/ 2216150 h 4000500"/>
              <a:gd name="connsiteX21" fmla="*/ 3854450 w 6934200"/>
              <a:gd name="connsiteY21" fmla="*/ 2235200 h 4000500"/>
              <a:gd name="connsiteX22" fmla="*/ 3359150 w 6934200"/>
              <a:gd name="connsiteY22" fmla="*/ 2051050 h 4000500"/>
              <a:gd name="connsiteX23" fmla="*/ 2965450 w 6934200"/>
              <a:gd name="connsiteY23" fmla="*/ 1873250 h 4000500"/>
              <a:gd name="connsiteX24" fmla="*/ 2870200 w 6934200"/>
              <a:gd name="connsiteY24" fmla="*/ 2051050 h 4000500"/>
              <a:gd name="connsiteX25" fmla="*/ 3848100 w 6934200"/>
              <a:gd name="connsiteY25" fmla="*/ 2514600 h 4000500"/>
              <a:gd name="connsiteX26" fmla="*/ 4051300 w 6934200"/>
              <a:gd name="connsiteY26" fmla="*/ 2705100 h 4000500"/>
              <a:gd name="connsiteX27" fmla="*/ 3956050 w 6934200"/>
              <a:gd name="connsiteY27" fmla="*/ 2736850 h 4000500"/>
              <a:gd name="connsiteX28" fmla="*/ 3956050 w 6934200"/>
              <a:gd name="connsiteY28" fmla="*/ 3016250 h 4000500"/>
              <a:gd name="connsiteX29" fmla="*/ 4584700 w 6934200"/>
              <a:gd name="connsiteY29" fmla="*/ 3327400 h 4000500"/>
              <a:gd name="connsiteX30" fmla="*/ 4838700 w 6934200"/>
              <a:gd name="connsiteY30" fmla="*/ 3390900 h 4000500"/>
              <a:gd name="connsiteX31" fmla="*/ 4991100 w 6934200"/>
              <a:gd name="connsiteY31" fmla="*/ 3371850 h 4000500"/>
              <a:gd name="connsiteX32" fmla="*/ 4997450 w 6934200"/>
              <a:gd name="connsiteY32" fmla="*/ 3346450 h 4000500"/>
              <a:gd name="connsiteX33" fmla="*/ 5194300 w 6934200"/>
              <a:gd name="connsiteY33" fmla="*/ 3302000 h 4000500"/>
              <a:gd name="connsiteX34" fmla="*/ 6934200 w 6934200"/>
              <a:gd name="connsiteY34" fmla="*/ 4000500 h 4000500"/>
              <a:gd name="connsiteX35" fmla="*/ 2705100 w 6934200"/>
              <a:gd name="connsiteY35" fmla="*/ 4000500 h 4000500"/>
              <a:gd name="connsiteX36" fmla="*/ 1936750 w 6934200"/>
              <a:gd name="connsiteY36" fmla="*/ 3702050 h 4000500"/>
              <a:gd name="connsiteX37" fmla="*/ 2794000 w 6934200"/>
              <a:gd name="connsiteY37" fmla="*/ 3460750 h 4000500"/>
              <a:gd name="connsiteX38" fmla="*/ 2851150 w 6934200"/>
              <a:gd name="connsiteY38" fmla="*/ 3486150 h 4000500"/>
              <a:gd name="connsiteX39" fmla="*/ 2978150 w 6934200"/>
              <a:gd name="connsiteY39" fmla="*/ 3454400 h 4000500"/>
              <a:gd name="connsiteX40" fmla="*/ 2990850 w 6934200"/>
              <a:gd name="connsiteY40" fmla="*/ 3467100 h 4000500"/>
              <a:gd name="connsiteX41" fmla="*/ 3041650 w 6934200"/>
              <a:gd name="connsiteY41" fmla="*/ 3448050 h 4000500"/>
              <a:gd name="connsiteX42" fmla="*/ 3060700 w 6934200"/>
              <a:gd name="connsiteY42" fmla="*/ 3454400 h 4000500"/>
              <a:gd name="connsiteX43" fmla="*/ 3117850 w 6934200"/>
              <a:gd name="connsiteY43" fmla="*/ 3435350 h 4000500"/>
              <a:gd name="connsiteX44" fmla="*/ 3117850 w 6934200"/>
              <a:gd name="connsiteY44" fmla="*/ 3276600 h 4000500"/>
              <a:gd name="connsiteX45" fmla="*/ 3035300 w 6934200"/>
              <a:gd name="connsiteY45" fmla="*/ 3289300 h 4000500"/>
              <a:gd name="connsiteX46" fmla="*/ 3035300 w 6934200"/>
              <a:gd name="connsiteY46" fmla="*/ 3200400 h 4000500"/>
              <a:gd name="connsiteX47" fmla="*/ 3003550 w 6934200"/>
              <a:gd name="connsiteY47" fmla="*/ 3194050 h 4000500"/>
              <a:gd name="connsiteX48" fmla="*/ 2876550 w 6934200"/>
              <a:gd name="connsiteY48" fmla="*/ 3219450 h 4000500"/>
              <a:gd name="connsiteX49" fmla="*/ 2628900 w 6934200"/>
              <a:gd name="connsiteY49" fmla="*/ 3067050 h 4000500"/>
              <a:gd name="connsiteX50" fmla="*/ 2628900 w 6934200"/>
              <a:gd name="connsiteY50" fmla="*/ 2971800 h 4000500"/>
              <a:gd name="connsiteX51" fmla="*/ 2514600 w 6934200"/>
              <a:gd name="connsiteY51" fmla="*/ 2952750 h 4000500"/>
              <a:gd name="connsiteX52" fmla="*/ 2171700 w 6934200"/>
              <a:gd name="connsiteY52" fmla="*/ 3028950 h 4000500"/>
              <a:gd name="connsiteX53" fmla="*/ 2159000 w 6934200"/>
              <a:gd name="connsiteY53" fmla="*/ 2857500 h 4000500"/>
              <a:gd name="connsiteX54" fmla="*/ 2139950 w 6934200"/>
              <a:gd name="connsiteY54" fmla="*/ 2857500 h 4000500"/>
              <a:gd name="connsiteX55" fmla="*/ 2146300 w 6934200"/>
              <a:gd name="connsiteY55" fmla="*/ 3041650 h 4000500"/>
              <a:gd name="connsiteX56" fmla="*/ 1898650 w 6934200"/>
              <a:gd name="connsiteY56" fmla="*/ 3117850 h 4000500"/>
              <a:gd name="connsiteX57" fmla="*/ 1181100 w 6934200"/>
              <a:gd name="connsiteY57" fmla="*/ 3219450 h 4000500"/>
              <a:gd name="connsiteX58" fmla="*/ 1174750 w 6934200"/>
              <a:gd name="connsiteY58" fmla="*/ 3092450 h 4000500"/>
              <a:gd name="connsiteX59" fmla="*/ 1155700 w 6934200"/>
              <a:gd name="connsiteY59" fmla="*/ 3092450 h 4000500"/>
              <a:gd name="connsiteX60" fmla="*/ 1143000 w 6934200"/>
              <a:gd name="connsiteY60" fmla="*/ 3225800 h 4000500"/>
              <a:gd name="connsiteX61" fmla="*/ 908050 w 6934200"/>
              <a:gd name="connsiteY61" fmla="*/ 3251200 h 4000500"/>
              <a:gd name="connsiteX62" fmla="*/ 800100 w 6934200"/>
              <a:gd name="connsiteY62" fmla="*/ 3162300 h 4000500"/>
              <a:gd name="connsiteX63" fmla="*/ 641350 w 6934200"/>
              <a:gd name="connsiteY63" fmla="*/ 3213100 h 4000500"/>
              <a:gd name="connsiteX64" fmla="*/ 647700 w 6934200"/>
              <a:gd name="connsiteY64" fmla="*/ 3257550 h 4000500"/>
              <a:gd name="connsiteX65" fmla="*/ 660400 w 6934200"/>
              <a:gd name="connsiteY65" fmla="*/ 3276600 h 4000500"/>
              <a:gd name="connsiteX66" fmla="*/ 565150 w 6934200"/>
              <a:gd name="connsiteY66" fmla="*/ 3270250 h 4000500"/>
              <a:gd name="connsiteX67" fmla="*/ 508000 w 6934200"/>
              <a:gd name="connsiteY67" fmla="*/ 3321050 h 4000500"/>
              <a:gd name="connsiteX68" fmla="*/ 0 w 6934200"/>
              <a:gd name="connsiteY68" fmla="*/ 3473450 h 4000500"/>
              <a:gd name="connsiteX69" fmla="*/ 698500 w 6934200"/>
              <a:gd name="connsiteY69" fmla="*/ 1435100 h 4000500"/>
              <a:gd name="connsiteX70" fmla="*/ 717550 w 6934200"/>
              <a:gd name="connsiteY70" fmla="*/ 1435100 h 4000500"/>
              <a:gd name="connsiteX71" fmla="*/ 723900 w 6934200"/>
              <a:gd name="connsiteY71" fmla="*/ 1416050 h 4000500"/>
              <a:gd name="connsiteX72" fmla="*/ 787400 w 6934200"/>
              <a:gd name="connsiteY72" fmla="*/ 1416050 h 4000500"/>
              <a:gd name="connsiteX73" fmla="*/ 793750 w 6934200"/>
              <a:gd name="connsiteY73" fmla="*/ 1403350 h 4000500"/>
              <a:gd name="connsiteX74" fmla="*/ 844550 w 6934200"/>
              <a:gd name="connsiteY74" fmla="*/ 1416050 h 4000500"/>
              <a:gd name="connsiteX75" fmla="*/ 882650 w 6934200"/>
              <a:gd name="connsiteY75" fmla="*/ 1416050 h 4000500"/>
              <a:gd name="connsiteX76" fmla="*/ 901700 w 6934200"/>
              <a:gd name="connsiteY76" fmla="*/ 1397000 h 4000500"/>
              <a:gd name="connsiteX77" fmla="*/ 908050 w 6934200"/>
              <a:gd name="connsiteY77" fmla="*/ 1276350 h 4000500"/>
              <a:gd name="connsiteX78" fmla="*/ 889000 w 6934200"/>
              <a:gd name="connsiteY78" fmla="*/ 1257300 h 4000500"/>
              <a:gd name="connsiteX79" fmla="*/ 857250 w 6934200"/>
              <a:gd name="connsiteY79" fmla="*/ 1257300 h 4000500"/>
              <a:gd name="connsiteX80" fmla="*/ 914400 w 6934200"/>
              <a:gd name="connsiteY80" fmla="*/ 1079500 h 4000500"/>
              <a:gd name="connsiteX81" fmla="*/ 971550 w 6934200"/>
              <a:gd name="connsiteY81" fmla="*/ 1079500 h 4000500"/>
              <a:gd name="connsiteX82" fmla="*/ 1003300 w 6934200"/>
              <a:gd name="connsiteY82" fmla="*/ 1066800 h 4000500"/>
              <a:gd name="connsiteX83" fmla="*/ 996950 w 6934200"/>
              <a:gd name="connsiteY83" fmla="*/ 933450 h 400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934200" h="4000500">
                <a:moveTo>
                  <a:pt x="996950" y="933450"/>
                </a:moveTo>
                <a:lnTo>
                  <a:pt x="908050" y="933450"/>
                </a:lnTo>
                <a:lnTo>
                  <a:pt x="908050" y="850900"/>
                </a:lnTo>
                <a:lnTo>
                  <a:pt x="914400" y="762000"/>
                </a:lnTo>
                <a:lnTo>
                  <a:pt x="1143000" y="425450"/>
                </a:lnTo>
                <a:lnTo>
                  <a:pt x="1492250" y="31750"/>
                </a:lnTo>
                <a:lnTo>
                  <a:pt x="1758950" y="0"/>
                </a:lnTo>
                <a:lnTo>
                  <a:pt x="3181350" y="0"/>
                </a:lnTo>
                <a:lnTo>
                  <a:pt x="3581400" y="615950"/>
                </a:lnTo>
                <a:lnTo>
                  <a:pt x="3511550" y="615950"/>
                </a:lnTo>
                <a:lnTo>
                  <a:pt x="3511550" y="984250"/>
                </a:lnTo>
                <a:lnTo>
                  <a:pt x="3575050" y="984250"/>
                </a:lnTo>
                <a:lnTo>
                  <a:pt x="3625850" y="1250950"/>
                </a:lnTo>
                <a:lnTo>
                  <a:pt x="3676650" y="1250950"/>
                </a:lnTo>
                <a:lnTo>
                  <a:pt x="3676650" y="1301750"/>
                </a:lnTo>
                <a:lnTo>
                  <a:pt x="3943350" y="1301750"/>
                </a:lnTo>
                <a:lnTo>
                  <a:pt x="3943350" y="1333500"/>
                </a:lnTo>
                <a:lnTo>
                  <a:pt x="4159250" y="1333500"/>
                </a:lnTo>
                <a:lnTo>
                  <a:pt x="4203700" y="1543050"/>
                </a:lnTo>
                <a:lnTo>
                  <a:pt x="3771900" y="1543050"/>
                </a:lnTo>
                <a:lnTo>
                  <a:pt x="3860800" y="2216150"/>
                </a:lnTo>
                <a:lnTo>
                  <a:pt x="3854450" y="2235200"/>
                </a:lnTo>
                <a:lnTo>
                  <a:pt x="3359150" y="2051050"/>
                </a:lnTo>
                <a:lnTo>
                  <a:pt x="2965450" y="1873250"/>
                </a:lnTo>
                <a:lnTo>
                  <a:pt x="2870200" y="2051050"/>
                </a:lnTo>
                <a:lnTo>
                  <a:pt x="3848100" y="2514600"/>
                </a:lnTo>
                <a:lnTo>
                  <a:pt x="4051300" y="2705100"/>
                </a:lnTo>
                <a:lnTo>
                  <a:pt x="3956050" y="2736850"/>
                </a:lnTo>
                <a:lnTo>
                  <a:pt x="3956050" y="3016250"/>
                </a:lnTo>
                <a:lnTo>
                  <a:pt x="4584700" y="3327400"/>
                </a:lnTo>
                <a:lnTo>
                  <a:pt x="4838700" y="3390900"/>
                </a:lnTo>
                <a:lnTo>
                  <a:pt x="4991100" y="3371850"/>
                </a:lnTo>
                <a:lnTo>
                  <a:pt x="4997450" y="3346450"/>
                </a:lnTo>
                <a:lnTo>
                  <a:pt x="5194300" y="3302000"/>
                </a:lnTo>
                <a:lnTo>
                  <a:pt x="6934200" y="4000500"/>
                </a:lnTo>
                <a:lnTo>
                  <a:pt x="2705100" y="4000500"/>
                </a:lnTo>
                <a:lnTo>
                  <a:pt x="1936750" y="3702050"/>
                </a:lnTo>
                <a:lnTo>
                  <a:pt x="2794000" y="3460750"/>
                </a:lnTo>
                <a:lnTo>
                  <a:pt x="2851150" y="3486150"/>
                </a:lnTo>
                <a:lnTo>
                  <a:pt x="2978150" y="3454400"/>
                </a:lnTo>
                <a:lnTo>
                  <a:pt x="2990850" y="3467100"/>
                </a:lnTo>
                <a:lnTo>
                  <a:pt x="3041650" y="3448050"/>
                </a:lnTo>
                <a:lnTo>
                  <a:pt x="3060700" y="3454400"/>
                </a:lnTo>
                <a:lnTo>
                  <a:pt x="3117850" y="3435350"/>
                </a:lnTo>
                <a:lnTo>
                  <a:pt x="3117850" y="3276600"/>
                </a:lnTo>
                <a:lnTo>
                  <a:pt x="3035300" y="3289300"/>
                </a:lnTo>
                <a:lnTo>
                  <a:pt x="3035300" y="3200400"/>
                </a:lnTo>
                <a:lnTo>
                  <a:pt x="3003550" y="3194050"/>
                </a:lnTo>
                <a:lnTo>
                  <a:pt x="2876550" y="3219450"/>
                </a:lnTo>
                <a:lnTo>
                  <a:pt x="2628900" y="3067050"/>
                </a:lnTo>
                <a:lnTo>
                  <a:pt x="2628900" y="2971800"/>
                </a:lnTo>
                <a:lnTo>
                  <a:pt x="2514600" y="2952750"/>
                </a:lnTo>
                <a:lnTo>
                  <a:pt x="2171700" y="3028950"/>
                </a:lnTo>
                <a:lnTo>
                  <a:pt x="2159000" y="2857500"/>
                </a:lnTo>
                <a:lnTo>
                  <a:pt x="2139950" y="2857500"/>
                </a:lnTo>
                <a:lnTo>
                  <a:pt x="2146300" y="3041650"/>
                </a:lnTo>
                <a:lnTo>
                  <a:pt x="1898650" y="3117850"/>
                </a:lnTo>
                <a:lnTo>
                  <a:pt x="1181100" y="3219450"/>
                </a:lnTo>
                <a:lnTo>
                  <a:pt x="1174750" y="3092450"/>
                </a:lnTo>
                <a:lnTo>
                  <a:pt x="1155700" y="3092450"/>
                </a:lnTo>
                <a:lnTo>
                  <a:pt x="1143000" y="3225800"/>
                </a:lnTo>
                <a:lnTo>
                  <a:pt x="908050" y="3251200"/>
                </a:lnTo>
                <a:lnTo>
                  <a:pt x="800100" y="3162300"/>
                </a:lnTo>
                <a:lnTo>
                  <a:pt x="641350" y="3213100"/>
                </a:lnTo>
                <a:lnTo>
                  <a:pt x="647700" y="3257550"/>
                </a:lnTo>
                <a:lnTo>
                  <a:pt x="660400" y="3276600"/>
                </a:lnTo>
                <a:lnTo>
                  <a:pt x="565150" y="3270250"/>
                </a:lnTo>
                <a:lnTo>
                  <a:pt x="508000" y="3321050"/>
                </a:lnTo>
                <a:lnTo>
                  <a:pt x="0" y="3473450"/>
                </a:lnTo>
                <a:lnTo>
                  <a:pt x="698500" y="1435100"/>
                </a:lnTo>
                <a:lnTo>
                  <a:pt x="717550" y="1435100"/>
                </a:lnTo>
                <a:lnTo>
                  <a:pt x="723900" y="1416050"/>
                </a:lnTo>
                <a:lnTo>
                  <a:pt x="787400" y="1416050"/>
                </a:lnTo>
                <a:lnTo>
                  <a:pt x="793750" y="1403350"/>
                </a:lnTo>
                <a:lnTo>
                  <a:pt x="844550" y="1416050"/>
                </a:lnTo>
                <a:lnTo>
                  <a:pt x="882650" y="1416050"/>
                </a:lnTo>
                <a:lnTo>
                  <a:pt x="901700" y="1397000"/>
                </a:lnTo>
                <a:lnTo>
                  <a:pt x="908050" y="1276350"/>
                </a:lnTo>
                <a:lnTo>
                  <a:pt x="889000" y="1257300"/>
                </a:lnTo>
                <a:lnTo>
                  <a:pt x="857250" y="1257300"/>
                </a:lnTo>
                <a:lnTo>
                  <a:pt x="914400" y="1079500"/>
                </a:lnTo>
                <a:lnTo>
                  <a:pt x="971550" y="1079500"/>
                </a:lnTo>
                <a:lnTo>
                  <a:pt x="1003300" y="1066800"/>
                </a:lnTo>
                <a:lnTo>
                  <a:pt x="996950" y="93345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4959DE-6CA8-FC1A-0614-10F7BC9FB13E}"/>
              </a:ext>
            </a:extLst>
          </p:cNvPr>
          <p:cNvSpPr/>
          <p:nvPr/>
        </p:nvSpPr>
        <p:spPr>
          <a:xfrm>
            <a:off x="5388769" y="6646069"/>
            <a:ext cx="814387" cy="230981"/>
          </a:xfrm>
          <a:custGeom>
            <a:avLst/>
            <a:gdLst>
              <a:gd name="connsiteX0" fmla="*/ 0 w 814387"/>
              <a:gd name="connsiteY0" fmla="*/ 61912 h 230981"/>
              <a:gd name="connsiteX1" fmla="*/ 178594 w 814387"/>
              <a:gd name="connsiteY1" fmla="*/ 0 h 230981"/>
              <a:gd name="connsiteX2" fmla="*/ 814387 w 814387"/>
              <a:gd name="connsiteY2" fmla="*/ 230981 h 230981"/>
              <a:gd name="connsiteX3" fmla="*/ 278606 w 814387"/>
              <a:gd name="connsiteY3" fmla="*/ 230981 h 230981"/>
              <a:gd name="connsiteX4" fmla="*/ 0 w 814387"/>
              <a:gd name="connsiteY4" fmla="*/ 61912 h 23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4387" h="230981">
                <a:moveTo>
                  <a:pt x="0" y="61912"/>
                </a:moveTo>
                <a:lnTo>
                  <a:pt x="178594" y="0"/>
                </a:lnTo>
                <a:lnTo>
                  <a:pt x="814387" y="230981"/>
                </a:lnTo>
                <a:lnTo>
                  <a:pt x="278606" y="230981"/>
                </a:lnTo>
                <a:lnTo>
                  <a:pt x="0" y="619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FE91BEA-57DE-D79A-D2AA-D445358F7C37}"/>
              </a:ext>
            </a:extLst>
          </p:cNvPr>
          <p:cNvSpPr/>
          <p:nvPr/>
        </p:nvSpPr>
        <p:spPr>
          <a:xfrm>
            <a:off x="5124450" y="6729413"/>
            <a:ext cx="531019" cy="171450"/>
          </a:xfrm>
          <a:custGeom>
            <a:avLst/>
            <a:gdLst>
              <a:gd name="connsiteX0" fmla="*/ 0 w 531019"/>
              <a:gd name="connsiteY0" fmla="*/ 147637 h 171450"/>
              <a:gd name="connsiteX1" fmla="*/ 64294 w 531019"/>
              <a:gd name="connsiteY1" fmla="*/ 95250 h 171450"/>
              <a:gd name="connsiteX2" fmla="*/ 119063 w 531019"/>
              <a:gd name="connsiteY2" fmla="*/ 54768 h 171450"/>
              <a:gd name="connsiteX3" fmla="*/ 230981 w 531019"/>
              <a:gd name="connsiteY3" fmla="*/ 0 h 171450"/>
              <a:gd name="connsiteX4" fmla="*/ 531019 w 531019"/>
              <a:gd name="connsiteY4" fmla="*/ 171450 h 171450"/>
              <a:gd name="connsiteX5" fmla="*/ 0 w 531019"/>
              <a:gd name="connsiteY5" fmla="*/ 147637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1019" h="171450">
                <a:moveTo>
                  <a:pt x="0" y="147637"/>
                </a:moveTo>
                <a:lnTo>
                  <a:pt x="64294" y="95250"/>
                </a:lnTo>
                <a:lnTo>
                  <a:pt x="119063" y="54768"/>
                </a:lnTo>
                <a:lnTo>
                  <a:pt x="230981" y="0"/>
                </a:lnTo>
                <a:lnTo>
                  <a:pt x="531019" y="171450"/>
                </a:lnTo>
                <a:lnTo>
                  <a:pt x="0" y="147637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8DD34B-07BC-16A7-90DD-C9F3B892EEF0}"/>
              </a:ext>
            </a:extLst>
          </p:cNvPr>
          <p:cNvSpPr/>
          <p:nvPr/>
        </p:nvSpPr>
        <p:spPr>
          <a:xfrm>
            <a:off x="5038725" y="6760369"/>
            <a:ext cx="95250" cy="104775"/>
          </a:xfrm>
          <a:custGeom>
            <a:avLst/>
            <a:gdLst>
              <a:gd name="connsiteX0" fmla="*/ 0 w 95250"/>
              <a:gd name="connsiteY0" fmla="*/ 23812 h 104775"/>
              <a:gd name="connsiteX1" fmla="*/ 0 w 95250"/>
              <a:gd name="connsiteY1" fmla="*/ 104775 h 104775"/>
              <a:gd name="connsiteX2" fmla="*/ 9525 w 95250"/>
              <a:gd name="connsiteY2" fmla="*/ 104775 h 104775"/>
              <a:gd name="connsiteX3" fmla="*/ 83344 w 95250"/>
              <a:gd name="connsiteY3" fmla="*/ 35719 h 104775"/>
              <a:gd name="connsiteX4" fmla="*/ 95250 w 95250"/>
              <a:gd name="connsiteY4" fmla="*/ 0 h 104775"/>
              <a:gd name="connsiteX5" fmla="*/ 0 w 95250"/>
              <a:gd name="connsiteY5" fmla="*/ 23812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250" h="104775">
                <a:moveTo>
                  <a:pt x="0" y="23812"/>
                </a:moveTo>
                <a:lnTo>
                  <a:pt x="0" y="104775"/>
                </a:lnTo>
                <a:lnTo>
                  <a:pt x="9525" y="104775"/>
                </a:lnTo>
                <a:lnTo>
                  <a:pt x="83344" y="35719"/>
                </a:lnTo>
                <a:lnTo>
                  <a:pt x="95250" y="0"/>
                </a:lnTo>
                <a:lnTo>
                  <a:pt x="0" y="238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Gray Line's Top 6 Things to do in Chicago St. Patrick's Day Weekend | Gray  Line Chicago, Chicago Tours">
            <a:extLst>
              <a:ext uri="{FF2B5EF4-FFF2-40B4-BE49-F238E27FC236}">
                <a16:creationId xmlns:a16="http://schemas.microsoft.com/office/drawing/2014/main" id="{A1FCF6E5-6757-97A3-C53E-B692B964D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19109" y="4783189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C0EFFB6-5606-4C54-6966-BE9A7C668AFF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797C9A-270B-E446-9AB5-517C023CC557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321D02-3679-41C6-6E06-3CD0A81922D9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5847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172009" y="-8142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4979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112BA6-242E-657E-F35B-51F0AF23E74D}"/>
              </a:ext>
            </a:extLst>
          </p:cNvPr>
          <p:cNvSpPr/>
          <p:nvPr/>
        </p:nvSpPr>
        <p:spPr>
          <a:xfrm>
            <a:off x="5632450" y="1104900"/>
            <a:ext cx="552450" cy="63500"/>
          </a:xfrm>
          <a:custGeom>
            <a:avLst/>
            <a:gdLst>
              <a:gd name="connsiteX0" fmla="*/ 0 w 552450"/>
              <a:gd name="connsiteY0" fmla="*/ 0 h 63500"/>
              <a:gd name="connsiteX1" fmla="*/ 9525 w 552450"/>
              <a:gd name="connsiteY1" fmla="*/ 60325 h 63500"/>
              <a:gd name="connsiteX2" fmla="*/ 552450 w 552450"/>
              <a:gd name="connsiteY2" fmla="*/ 63500 h 63500"/>
              <a:gd name="connsiteX3" fmla="*/ 139700 w 552450"/>
              <a:gd name="connsiteY3" fmla="*/ 25400 h 63500"/>
              <a:gd name="connsiteX4" fmla="*/ 88900 w 552450"/>
              <a:gd name="connsiteY4" fmla="*/ 34925 h 63500"/>
              <a:gd name="connsiteX5" fmla="*/ 79375 w 552450"/>
              <a:gd name="connsiteY5" fmla="*/ 25400 h 63500"/>
              <a:gd name="connsiteX6" fmla="*/ 0 w 552450"/>
              <a:gd name="connsiteY6" fmla="*/ 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450" h="63500">
                <a:moveTo>
                  <a:pt x="0" y="0"/>
                </a:moveTo>
                <a:lnTo>
                  <a:pt x="9525" y="60325"/>
                </a:lnTo>
                <a:lnTo>
                  <a:pt x="552450" y="63500"/>
                </a:lnTo>
                <a:lnTo>
                  <a:pt x="139700" y="25400"/>
                </a:lnTo>
                <a:lnTo>
                  <a:pt x="88900" y="34925"/>
                </a:lnTo>
                <a:lnTo>
                  <a:pt x="79375" y="254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9B2A67-5659-8835-239A-90E5C12C73D5}"/>
              </a:ext>
            </a:extLst>
          </p:cNvPr>
          <p:cNvSpPr/>
          <p:nvPr/>
        </p:nvSpPr>
        <p:spPr>
          <a:xfrm>
            <a:off x="5651500" y="1304925"/>
            <a:ext cx="908050" cy="231775"/>
          </a:xfrm>
          <a:custGeom>
            <a:avLst/>
            <a:gdLst>
              <a:gd name="connsiteX0" fmla="*/ 0 w 908050"/>
              <a:gd name="connsiteY0" fmla="*/ 231775 h 231775"/>
              <a:gd name="connsiteX1" fmla="*/ 22225 w 908050"/>
              <a:gd name="connsiteY1" fmla="*/ 180975 h 231775"/>
              <a:gd name="connsiteX2" fmla="*/ 0 w 908050"/>
              <a:gd name="connsiteY2" fmla="*/ 111125 h 231775"/>
              <a:gd name="connsiteX3" fmla="*/ 0 w 908050"/>
              <a:gd name="connsiteY3" fmla="*/ 95250 h 231775"/>
              <a:gd name="connsiteX4" fmla="*/ 47625 w 908050"/>
              <a:gd name="connsiteY4" fmla="*/ 57150 h 231775"/>
              <a:gd name="connsiteX5" fmla="*/ 139700 w 908050"/>
              <a:gd name="connsiteY5" fmla="*/ 22225 h 231775"/>
              <a:gd name="connsiteX6" fmla="*/ 549275 w 908050"/>
              <a:gd name="connsiteY6" fmla="*/ 0 h 231775"/>
              <a:gd name="connsiteX7" fmla="*/ 835025 w 908050"/>
              <a:gd name="connsiteY7" fmla="*/ 0 h 231775"/>
              <a:gd name="connsiteX8" fmla="*/ 908050 w 908050"/>
              <a:gd name="connsiteY8" fmla="*/ 15875 h 231775"/>
              <a:gd name="connsiteX9" fmla="*/ 835025 w 908050"/>
              <a:gd name="connsiteY9" fmla="*/ 139700 h 231775"/>
              <a:gd name="connsiteX10" fmla="*/ 828675 w 908050"/>
              <a:gd name="connsiteY10" fmla="*/ 206375 h 231775"/>
              <a:gd name="connsiteX11" fmla="*/ 815975 w 908050"/>
              <a:gd name="connsiteY11" fmla="*/ 225425 h 231775"/>
              <a:gd name="connsiteX12" fmla="*/ 0 w 908050"/>
              <a:gd name="connsiteY12" fmla="*/ 231775 h 23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8050" h="231775">
                <a:moveTo>
                  <a:pt x="0" y="231775"/>
                </a:moveTo>
                <a:lnTo>
                  <a:pt x="22225" y="180975"/>
                </a:lnTo>
                <a:lnTo>
                  <a:pt x="0" y="111125"/>
                </a:lnTo>
                <a:lnTo>
                  <a:pt x="0" y="95250"/>
                </a:lnTo>
                <a:lnTo>
                  <a:pt x="47625" y="57150"/>
                </a:lnTo>
                <a:lnTo>
                  <a:pt x="139700" y="22225"/>
                </a:lnTo>
                <a:lnTo>
                  <a:pt x="549275" y="0"/>
                </a:lnTo>
                <a:lnTo>
                  <a:pt x="835025" y="0"/>
                </a:lnTo>
                <a:lnTo>
                  <a:pt x="908050" y="15875"/>
                </a:lnTo>
                <a:lnTo>
                  <a:pt x="835025" y="139700"/>
                </a:lnTo>
                <a:lnTo>
                  <a:pt x="828675" y="206375"/>
                </a:lnTo>
                <a:lnTo>
                  <a:pt x="815975" y="225425"/>
                </a:lnTo>
                <a:lnTo>
                  <a:pt x="0" y="231775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CDE2C5-DEE9-0D98-64EF-AEB48CEE2FD3}"/>
              </a:ext>
            </a:extLst>
          </p:cNvPr>
          <p:cNvSpPr/>
          <p:nvPr/>
        </p:nvSpPr>
        <p:spPr>
          <a:xfrm>
            <a:off x="5540375" y="1670050"/>
            <a:ext cx="1298575" cy="342900"/>
          </a:xfrm>
          <a:custGeom>
            <a:avLst/>
            <a:gdLst>
              <a:gd name="connsiteX0" fmla="*/ 92075 w 1298575"/>
              <a:gd name="connsiteY0" fmla="*/ 88900 h 342900"/>
              <a:gd name="connsiteX1" fmla="*/ 92075 w 1298575"/>
              <a:gd name="connsiteY1" fmla="*/ 184150 h 342900"/>
              <a:gd name="connsiteX2" fmla="*/ 0 w 1298575"/>
              <a:gd name="connsiteY2" fmla="*/ 295275 h 342900"/>
              <a:gd name="connsiteX3" fmla="*/ 133350 w 1298575"/>
              <a:gd name="connsiteY3" fmla="*/ 323850 h 342900"/>
              <a:gd name="connsiteX4" fmla="*/ 873125 w 1298575"/>
              <a:gd name="connsiteY4" fmla="*/ 336550 h 342900"/>
              <a:gd name="connsiteX5" fmla="*/ 993775 w 1298575"/>
              <a:gd name="connsiteY5" fmla="*/ 342900 h 342900"/>
              <a:gd name="connsiteX6" fmla="*/ 1162050 w 1298575"/>
              <a:gd name="connsiteY6" fmla="*/ 333375 h 342900"/>
              <a:gd name="connsiteX7" fmla="*/ 1127125 w 1298575"/>
              <a:gd name="connsiteY7" fmla="*/ 168275 h 342900"/>
              <a:gd name="connsiteX8" fmla="*/ 1298575 w 1298575"/>
              <a:gd name="connsiteY8" fmla="*/ 161925 h 342900"/>
              <a:gd name="connsiteX9" fmla="*/ 1298575 w 1298575"/>
              <a:gd name="connsiteY9" fmla="*/ 50800 h 342900"/>
              <a:gd name="connsiteX10" fmla="*/ 1231900 w 1298575"/>
              <a:gd name="connsiteY10" fmla="*/ 0 h 342900"/>
              <a:gd name="connsiteX11" fmla="*/ 377825 w 1298575"/>
              <a:gd name="connsiteY11" fmla="*/ 6350 h 342900"/>
              <a:gd name="connsiteX12" fmla="*/ 304800 w 1298575"/>
              <a:gd name="connsiteY12" fmla="*/ 22225 h 342900"/>
              <a:gd name="connsiteX13" fmla="*/ 234950 w 1298575"/>
              <a:gd name="connsiteY13" fmla="*/ 28575 h 342900"/>
              <a:gd name="connsiteX14" fmla="*/ 92075 w 1298575"/>
              <a:gd name="connsiteY14" fmla="*/ 88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8575" h="342900">
                <a:moveTo>
                  <a:pt x="92075" y="88900"/>
                </a:moveTo>
                <a:lnTo>
                  <a:pt x="92075" y="184150"/>
                </a:lnTo>
                <a:lnTo>
                  <a:pt x="0" y="295275"/>
                </a:lnTo>
                <a:lnTo>
                  <a:pt x="133350" y="323850"/>
                </a:lnTo>
                <a:lnTo>
                  <a:pt x="873125" y="336550"/>
                </a:lnTo>
                <a:lnTo>
                  <a:pt x="993775" y="342900"/>
                </a:lnTo>
                <a:lnTo>
                  <a:pt x="1162050" y="333375"/>
                </a:lnTo>
                <a:lnTo>
                  <a:pt x="1127125" y="168275"/>
                </a:lnTo>
                <a:lnTo>
                  <a:pt x="1298575" y="161925"/>
                </a:lnTo>
                <a:lnTo>
                  <a:pt x="1298575" y="50800"/>
                </a:lnTo>
                <a:lnTo>
                  <a:pt x="1231900" y="0"/>
                </a:lnTo>
                <a:lnTo>
                  <a:pt x="377825" y="6350"/>
                </a:lnTo>
                <a:lnTo>
                  <a:pt x="304800" y="22225"/>
                </a:lnTo>
                <a:lnTo>
                  <a:pt x="234950" y="28575"/>
                </a:lnTo>
                <a:lnTo>
                  <a:pt x="92075" y="8890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56F5338-29FF-4947-263F-7FCA41EA4C29}"/>
              </a:ext>
            </a:extLst>
          </p:cNvPr>
          <p:cNvSpPr/>
          <p:nvPr/>
        </p:nvSpPr>
        <p:spPr>
          <a:xfrm>
            <a:off x="5269706" y="2176463"/>
            <a:ext cx="1481138" cy="488156"/>
          </a:xfrm>
          <a:custGeom>
            <a:avLst/>
            <a:gdLst>
              <a:gd name="connsiteX0" fmla="*/ 69057 w 1481138"/>
              <a:gd name="connsiteY0" fmla="*/ 252412 h 488156"/>
              <a:gd name="connsiteX1" fmla="*/ 119063 w 1481138"/>
              <a:gd name="connsiteY1" fmla="*/ 240506 h 488156"/>
              <a:gd name="connsiteX2" fmla="*/ 142875 w 1481138"/>
              <a:gd name="connsiteY2" fmla="*/ 269081 h 488156"/>
              <a:gd name="connsiteX3" fmla="*/ 202407 w 1481138"/>
              <a:gd name="connsiteY3" fmla="*/ 261937 h 488156"/>
              <a:gd name="connsiteX4" fmla="*/ 202407 w 1481138"/>
              <a:gd name="connsiteY4" fmla="*/ 192881 h 488156"/>
              <a:gd name="connsiteX5" fmla="*/ 190500 w 1481138"/>
              <a:gd name="connsiteY5" fmla="*/ 178593 h 488156"/>
              <a:gd name="connsiteX6" fmla="*/ 164307 w 1481138"/>
              <a:gd name="connsiteY6" fmla="*/ 176212 h 488156"/>
              <a:gd name="connsiteX7" fmla="*/ 164307 w 1481138"/>
              <a:gd name="connsiteY7" fmla="*/ 128587 h 488156"/>
              <a:gd name="connsiteX8" fmla="*/ 228600 w 1481138"/>
              <a:gd name="connsiteY8" fmla="*/ 76200 h 488156"/>
              <a:gd name="connsiteX9" fmla="*/ 316707 w 1481138"/>
              <a:gd name="connsiteY9" fmla="*/ 33337 h 488156"/>
              <a:gd name="connsiteX10" fmla="*/ 476250 w 1481138"/>
              <a:gd name="connsiteY10" fmla="*/ 14287 h 488156"/>
              <a:gd name="connsiteX11" fmla="*/ 935832 w 1481138"/>
              <a:gd name="connsiteY11" fmla="*/ 4762 h 488156"/>
              <a:gd name="connsiteX12" fmla="*/ 1407319 w 1481138"/>
              <a:gd name="connsiteY12" fmla="*/ 2381 h 488156"/>
              <a:gd name="connsiteX13" fmla="*/ 1445419 w 1481138"/>
              <a:gd name="connsiteY13" fmla="*/ 0 h 488156"/>
              <a:gd name="connsiteX14" fmla="*/ 1481138 w 1481138"/>
              <a:gd name="connsiteY14" fmla="*/ 233362 h 488156"/>
              <a:gd name="connsiteX15" fmla="*/ 1397794 w 1481138"/>
              <a:gd name="connsiteY15" fmla="*/ 283368 h 488156"/>
              <a:gd name="connsiteX16" fmla="*/ 1400175 w 1481138"/>
              <a:gd name="connsiteY16" fmla="*/ 376237 h 488156"/>
              <a:gd name="connsiteX17" fmla="*/ 1393032 w 1481138"/>
              <a:gd name="connsiteY17" fmla="*/ 445293 h 488156"/>
              <a:gd name="connsiteX18" fmla="*/ 1383507 w 1481138"/>
              <a:gd name="connsiteY18" fmla="*/ 445293 h 488156"/>
              <a:gd name="connsiteX19" fmla="*/ 1376363 w 1481138"/>
              <a:gd name="connsiteY19" fmla="*/ 402431 h 488156"/>
              <a:gd name="connsiteX20" fmla="*/ 1369219 w 1481138"/>
              <a:gd name="connsiteY20" fmla="*/ 450056 h 488156"/>
              <a:gd name="connsiteX21" fmla="*/ 1202532 w 1481138"/>
              <a:gd name="connsiteY21" fmla="*/ 481012 h 488156"/>
              <a:gd name="connsiteX22" fmla="*/ 1195388 w 1481138"/>
              <a:gd name="connsiteY22" fmla="*/ 340518 h 488156"/>
              <a:gd name="connsiteX23" fmla="*/ 1188244 w 1481138"/>
              <a:gd name="connsiteY23" fmla="*/ 340518 h 488156"/>
              <a:gd name="connsiteX24" fmla="*/ 1181100 w 1481138"/>
              <a:gd name="connsiteY24" fmla="*/ 483393 h 488156"/>
              <a:gd name="connsiteX25" fmla="*/ 916782 w 1481138"/>
              <a:gd name="connsiteY25" fmla="*/ 478631 h 488156"/>
              <a:gd name="connsiteX26" fmla="*/ 631032 w 1481138"/>
              <a:gd name="connsiteY26" fmla="*/ 485775 h 488156"/>
              <a:gd name="connsiteX27" fmla="*/ 621507 w 1481138"/>
              <a:gd name="connsiteY27" fmla="*/ 407193 h 488156"/>
              <a:gd name="connsiteX28" fmla="*/ 600075 w 1481138"/>
              <a:gd name="connsiteY28" fmla="*/ 409575 h 488156"/>
              <a:gd name="connsiteX29" fmla="*/ 597694 w 1481138"/>
              <a:gd name="connsiteY29" fmla="*/ 488156 h 488156"/>
              <a:gd name="connsiteX30" fmla="*/ 354807 w 1481138"/>
              <a:gd name="connsiteY30" fmla="*/ 469106 h 488156"/>
              <a:gd name="connsiteX31" fmla="*/ 157163 w 1481138"/>
              <a:gd name="connsiteY31" fmla="*/ 438150 h 488156"/>
              <a:gd name="connsiteX32" fmla="*/ 85725 w 1481138"/>
              <a:gd name="connsiteY32" fmla="*/ 423862 h 488156"/>
              <a:gd name="connsiteX33" fmla="*/ 38100 w 1481138"/>
              <a:gd name="connsiteY33" fmla="*/ 390525 h 488156"/>
              <a:gd name="connsiteX34" fmla="*/ 0 w 1481138"/>
              <a:gd name="connsiteY34" fmla="*/ 371475 h 488156"/>
              <a:gd name="connsiteX35" fmla="*/ 69057 w 1481138"/>
              <a:gd name="connsiteY35" fmla="*/ 252412 h 48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81138" h="488156">
                <a:moveTo>
                  <a:pt x="69057" y="252412"/>
                </a:moveTo>
                <a:lnTo>
                  <a:pt x="119063" y="240506"/>
                </a:lnTo>
                <a:lnTo>
                  <a:pt x="142875" y="269081"/>
                </a:lnTo>
                <a:lnTo>
                  <a:pt x="202407" y="261937"/>
                </a:lnTo>
                <a:lnTo>
                  <a:pt x="202407" y="192881"/>
                </a:lnTo>
                <a:lnTo>
                  <a:pt x="190500" y="178593"/>
                </a:lnTo>
                <a:lnTo>
                  <a:pt x="164307" y="176212"/>
                </a:lnTo>
                <a:lnTo>
                  <a:pt x="164307" y="128587"/>
                </a:lnTo>
                <a:lnTo>
                  <a:pt x="228600" y="76200"/>
                </a:lnTo>
                <a:lnTo>
                  <a:pt x="316707" y="33337"/>
                </a:lnTo>
                <a:lnTo>
                  <a:pt x="476250" y="14287"/>
                </a:lnTo>
                <a:lnTo>
                  <a:pt x="935832" y="4762"/>
                </a:lnTo>
                <a:lnTo>
                  <a:pt x="1407319" y="2381"/>
                </a:lnTo>
                <a:lnTo>
                  <a:pt x="1445419" y="0"/>
                </a:lnTo>
                <a:lnTo>
                  <a:pt x="1481138" y="233362"/>
                </a:lnTo>
                <a:lnTo>
                  <a:pt x="1397794" y="283368"/>
                </a:lnTo>
                <a:cubicBezTo>
                  <a:pt x="1398588" y="314324"/>
                  <a:pt x="1399381" y="345281"/>
                  <a:pt x="1400175" y="376237"/>
                </a:cubicBezTo>
                <a:lnTo>
                  <a:pt x="1393032" y="445293"/>
                </a:lnTo>
                <a:lnTo>
                  <a:pt x="1383507" y="445293"/>
                </a:lnTo>
                <a:lnTo>
                  <a:pt x="1376363" y="402431"/>
                </a:lnTo>
                <a:lnTo>
                  <a:pt x="1369219" y="450056"/>
                </a:lnTo>
                <a:lnTo>
                  <a:pt x="1202532" y="481012"/>
                </a:lnTo>
                <a:lnTo>
                  <a:pt x="1195388" y="340518"/>
                </a:lnTo>
                <a:lnTo>
                  <a:pt x="1188244" y="340518"/>
                </a:lnTo>
                <a:lnTo>
                  <a:pt x="1181100" y="483393"/>
                </a:lnTo>
                <a:lnTo>
                  <a:pt x="916782" y="478631"/>
                </a:lnTo>
                <a:lnTo>
                  <a:pt x="631032" y="485775"/>
                </a:lnTo>
                <a:lnTo>
                  <a:pt x="621507" y="407193"/>
                </a:lnTo>
                <a:lnTo>
                  <a:pt x="600075" y="409575"/>
                </a:lnTo>
                <a:cubicBezTo>
                  <a:pt x="599281" y="435769"/>
                  <a:pt x="598488" y="461962"/>
                  <a:pt x="597694" y="488156"/>
                </a:cubicBezTo>
                <a:lnTo>
                  <a:pt x="354807" y="469106"/>
                </a:lnTo>
                <a:lnTo>
                  <a:pt x="157163" y="438150"/>
                </a:lnTo>
                <a:lnTo>
                  <a:pt x="85725" y="423862"/>
                </a:lnTo>
                <a:lnTo>
                  <a:pt x="38100" y="390525"/>
                </a:lnTo>
                <a:lnTo>
                  <a:pt x="0" y="371475"/>
                </a:lnTo>
                <a:lnTo>
                  <a:pt x="69057" y="2524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047483-A2A9-FEB2-B4BE-C2B43B802979}"/>
              </a:ext>
            </a:extLst>
          </p:cNvPr>
          <p:cNvSpPr/>
          <p:nvPr/>
        </p:nvSpPr>
        <p:spPr>
          <a:xfrm>
            <a:off x="3689350" y="2921000"/>
            <a:ext cx="6934200" cy="4000500"/>
          </a:xfrm>
          <a:custGeom>
            <a:avLst/>
            <a:gdLst>
              <a:gd name="connsiteX0" fmla="*/ 996950 w 6934200"/>
              <a:gd name="connsiteY0" fmla="*/ 933450 h 4000500"/>
              <a:gd name="connsiteX1" fmla="*/ 908050 w 6934200"/>
              <a:gd name="connsiteY1" fmla="*/ 933450 h 4000500"/>
              <a:gd name="connsiteX2" fmla="*/ 908050 w 6934200"/>
              <a:gd name="connsiteY2" fmla="*/ 850900 h 4000500"/>
              <a:gd name="connsiteX3" fmla="*/ 914400 w 6934200"/>
              <a:gd name="connsiteY3" fmla="*/ 762000 h 4000500"/>
              <a:gd name="connsiteX4" fmla="*/ 1143000 w 6934200"/>
              <a:gd name="connsiteY4" fmla="*/ 425450 h 4000500"/>
              <a:gd name="connsiteX5" fmla="*/ 1492250 w 6934200"/>
              <a:gd name="connsiteY5" fmla="*/ 31750 h 4000500"/>
              <a:gd name="connsiteX6" fmla="*/ 1758950 w 6934200"/>
              <a:gd name="connsiteY6" fmla="*/ 0 h 4000500"/>
              <a:gd name="connsiteX7" fmla="*/ 3181350 w 6934200"/>
              <a:gd name="connsiteY7" fmla="*/ 0 h 4000500"/>
              <a:gd name="connsiteX8" fmla="*/ 3581400 w 6934200"/>
              <a:gd name="connsiteY8" fmla="*/ 615950 h 4000500"/>
              <a:gd name="connsiteX9" fmla="*/ 3511550 w 6934200"/>
              <a:gd name="connsiteY9" fmla="*/ 615950 h 4000500"/>
              <a:gd name="connsiteX10" fmla="*/ 3511550 w 6934200"/>
              <a:gd name="connsiteY10" fmla="*/ 984250 h 4000500"/>
              <a:gd name="connsiteX11" fmla="*/ 3575050 w 6934200"/>
              <a:gd name="connsiteY11" fmla="*/ 984250 h 4000500"/>
              <a:gd name="connsiteX12" fmla="*/ 3625850 w 6934200"/>
              <a:gd name="connsiteY12" fmla="*/ 1250950 h 4000500"/>
              <a:gd name="connsiteX13" fmla="*/ 3676650 w 6934200"/>
              <a:gd name="connsiteY13" fmla="*/ 1250950 h 4000500"/>
              <a:gd name="connsiteX14" fmla="*/ 3676650 w 6934200"/>
              <a:gd name="connsiteY14" fmla="*/ 1301750 h 4000500"/>
              <a:gd name="connsiteX15" fmla="*/ 3943350 w 6934200"/>
              <a:gd name="connsiteY15" fmla="*/ 1301750 h 4000500"/>
              <a:gd name="connsiteX16" fmla="*/ 3943350 w 6934200"/>
              <a:gd name="connsiteY16" fmla="*/ 1333500 h 4000500"/>
              <a:gd name="connsiteX17" fmla="*/ 4159250 w 6934200"/>
              <a:gd name="connsiteY17" fmla="*/ 1333500 h 4000500"/>
              <a:gd name="connsiteX18" fmla="*/ 4203700 w 6934200"/>
              <a:gd name="connsiteY18" fmla="*/ 1543050 h 4000500"/>
              <a:gd name="connsiteX19" fmla="*/ 3771900 w 6934200"/>
              <a:gd name="connsiteY19" fmla="*/ 1543050 h 4000500"/>
              <a:gd name="connsiteX20" fmla="*/ 3860800 w 6934200"/>
              <a:gd name="connsiteY20" fmla="*/ 2216150 h 4000500"/>
              <a:gd name="connsiteX21" fmla="*/ 3854450 w 6934200"/>
              <a:gd name="connsiteY21" fmla="*/ 2235200 h 4000500"/>
              <a:gd name="connsiteX22" fmla="*/ 3359150 w 6934200"/>
              <a:gd name="connsiteY22" fmla="*/ 2051050 h 4000500"/>
              <a:gd name="connsiteX23" fmla="*/ 2965450 w 6934200"/>
              <a:gd name="connsiteY23" fmla="*/ 1873250 h 4000500"/>
              <a:gd name="connsiteX24" fmla="*/ 2870200 w 6934200"/>
              <a:gd name="connsiteY24" fmla="*/ 2051050 h 4000500"/>
              <a:gd name="connsiteX25" fmla="*/ 3848100 w 6934200"/>
              <a:gd name="connsiteY25" fmla="*/ 2514600 h 4000500"/>
              <a:gd name="connsiteX26" fmla="*/ 4051300 w 6934200"/>
              <a:gd name="connsiteY26" fmla="*/ 2705100 h 4000500"/>
              <a:gd name="connsiteX27" fmla="*/ 3956050 w 6934200"/>
              <a:gd name="connsiteY27" fmla="*/ 2736850 h 4000500"/>
              <a:gd name="connsiteX28" fmla="*/ 3956050 w 6934200"/>
              <a:gd name="connsiteY28" fmla="*/ 3016250 h 4000500"/>
              <a:gd name="connsiteX29" fmla="*/ 4584700 w 6934200"/>
              <a:gd name="connsiteY29" fmla="*/ 3327400 h 4000500"/>
              <a:gd name="connsiteX30" fmla="*/ 4838700 w 6934200"/>
              <a:gd name="connsiteY30" fmla="*/ 3390900 h 4000500"/>
              <a:gd name="connsiteX31" fmla="*/ 4991100 w 6934200"/>
              <a:gd name="connsiteY31" fmla="*/ 3371850 h 4000500"/>
              <a:gd name="connsiteX32" fmla="*/ 4997450 w 6934200"/>
              <a:gd name="connsiteY32" fmla="*/ 3346450 h 4000500"/>
              <a:gd name="connsiteX33" fmla="*/ 5194300 w 6934200"/>
              <a:gd name="connsiteY33" fmla="*/ 3302000 h 4000500"/>
              <a:gd name="connsiteX34" fmla="*/ 6934200 w 6934200"/>
              <a:gd name="connsiteY34" fmla="*/ 4000500 h 4000500"/>
              <a:gd name="connsiteX35" fmla="*/ 2705100 w 6934200"/>
              <a:gd name="connsiteY35" fmla="*/ 4000500 h 4000500"/>
              <a:gd name="connsiteX36" fmla="*/ 1936750 w 6934200"/>
              <a:gd name="connsiteY36" fmla="*/ 3702050 h 4000500"/>
              <a:gd name="connsiteX37" fmla="*/ 2794000 w 6934200"/>
              <a:gd name="connsiteY37" fmla="*/ 3460750 h 4000500"/>
              <a:gd name="connsiteX38" fmla="*/ 2851150 w 6934200"/>
              <a:gd name="connsiteY38" fmla="*/ 3486150 h 4000500"/>
              <a:gd name="connsiteX39" fmla="*/ 2978150 w 6934200"/>
              <a:gd name="connsiteY39" fmla="*/ 3454400 h 4000500"/>
              <a:gd name="connsiteX40" fmla="*/ 2990850 w 6934200"/>
              <a:gd name="connsiteY40" fmla="*/ 3467100 h 4000500"/>
              <a:gd name="connsiteX41" fmla="*/ 3041650 w 6934200"/>
              <a:gd name="connsiteY41" fmla="*/ 3448050 h 4000500"/>
              <a:gd name="connsiteX42" fmla="*/ 3060700 w 6934200"/>
              <a:gd name="connsiteY42" fmla="*/ 3454400 h 4000500"/>
              <a:gd name="connsiteX43" fmla="*/ 3117850 w 6934200"/>
              <a:gd name="connsiteY43" fmla="*/ 3435350 h 4000500"/>
              <a:gd name="connsiteX44" fmla="*/ 3117850 w 6934200"/>
              <a:gd name="connsiteY44" fmla="*/ 3276600 h 4000500"/>
              <a:gd name="connsiteX45" fmla="*/ 3035300 w 6934200"/>
              <a:gd name="connsiteY45" fmla="*/ 3289300 h 4000500"/>
              <a:gd name="connsiteX46" fmla="*/ 3035300 w 6934200"/>
              <a:gd name="connsiteY46" fmla="*/ 3200400 h 4000500"/>
              <a:gd name="connsiteX47" fmla="*/ 3003550 w 6934200"/>
              <a:gd name="connsiteY47" fmla="*/ 3194050 h 4000500"/>
              <a:gd name="connsiteX48" fmla="*/ 2876550 w 6934200"/>
              <a:gd name="connsiteY48" fmla="*/ 3219450 h 4000500"/>
              <a:gd name="connsiteX49" fmla="*/ 2628900 w 6934200"/>
              <a:gd name="connsiteY49" fmla="*/ 3067050 h 4000500"/>
              <a:gd name="connsiteX50" fmla="*/ 2628900 w 6934200"/>
              <a:gd name="connsiteY50" fmla="*/ 2971800 h 4000500"/>
              <a:gd name="connsiteX51" fmla="*/ 2514600 w 6934200"/>
              <a:gd name="connsiteY51" fmla="*/ 2952750 h 4000500"/>
              <a:gd name="connsiteX52" fmla="*/ 2171700 w 6934200"/>
              <a:gd name="connsiteY52" fmla="*/ 3028950 h 4000500"/>
              <a:gd name="connsiteX53" fmla="*/ 2159000 w 6934200"/>
              <a:gd name="connsiteY53" fmla="*/ 2857500 h 4000500"/>
              <a:gd name="connsiteX54" fmla="*/ 2139950 w 6934200"/>
              <a:gd name="connsiteY54" fmla="*/ 2857500 h 4000500"/>
              <a:gd name="connsiteX55" fmla="*/ 2146300 w 6934200"/>
              <a:gd name="connsiteY55" fmla="*/ 3041650 h 4000500"/>
              <a:gd name="connsiteX56" fmla="*/ 1898650 w 6934200"/>
              <a:gd name="connsiteY56" fmla="*/ 3117850 h 4000500"/>
              <a:gd name="connsiteX57" fmla="*/ 1181100 w 6934200"/>
              <a:gd name="connsiteY57" fmla="*/ 3219450 h 4000500"/>
              <a:gd name="connsiteX58" fmla="*/ 1174750 w 6934200"/>
              <a:gd name="connsiteY58" fmla="*/ 3092450 h 4000500"/>
              <a:gd name="connsiteX59" fmla="*/ 1155700 w 6934200"/>
              <a:gd name="connsiteY59" fmla="*/ 3092450 h 4000500"/>
              <a:gd name="connsiteX60" fmla="*/ 1143000 w 6934200"/>
              <a:gd name="connsiteY60" fmla="*/ 3225800 h 4000500"/>
              <a:gd name="connsiteX61" fmla="*/ 908050 w 6934200"/>
              <a:gd name="connsiteY61" fmla="*/ 3251200 h 4000500"/>
              <a:gd name="connsiteX62" fmla="*/ 800100 w 6934200"/>
              <a:gd name="connsiteY62" fmla="*/ 3162300 h 4000500"/>
              <a:gd name="connsiteX63" fmla="*/ 641350 w 6934200"/>
              <a:gd name="connsiteY63" fmla="*/ 3213100 h 4000500"/>
              <a:gd name="connsiteX64" fmla="*/ 647700 w 6934200"/>
              <a:gd name="connsiteY64" fmla="*/ 3257550 h 4000500"/>
              <a:gd name="connsiteX65" fmla="*/ 660400 w 6934200"/>
              <a:gd name="connsiteY65" fmla="*/ 3276600 h 4000500"/>
              <a:gd name="connsiteX66" fmla="*/ 565150 w 6934200"/>
              <a:gd name="connsiteY66" fmla="*/ 3270250 h 4000500"/>
              <a:gd name="connsiteX67" fmla="*/ 508000 w 6934200"/>
              <a:gd name="connsiteY67" fmla="*/ 3321050 h 4000500"/>
              <a:gd name="connsiteX68" fmla="*/ 0 w 6934200"/>
              <a:gd name="connsiteY68" fmla="*/ 3473450 h 4000500"/>
              <a:gd name="connsiteX69" fmla="*/ 698500 w 6934200"/>
              <a:gd name="connsiteY69" fmla="*/ 1435100 h 4000500"/>
              <a:gd name="connsiteX70" fmla="*/ 717550 w 6934200"/>
              <a:gd name="connsiteY70" fmla="*/ 1435100 h 4000500"/>
              <a:gd name="connsiteX71" fmla="*/ 723900 w 6934200"/>
              <a:gd name="connsiteY71" fmla="*/ 1416050 h 4000500"/>
              <a:gd name="connsiteX72" fmla="*/ 787400 w 6934200"/>
              <a:gd name="connsiteY72" fmla="*/ 1416050 h 4000500"/>
              <a:gd name="connsiteX73" fmla="*/ 793750 w 6934200"/>
              <a:gd name="connsiteY73" fmla="*/ 1403350 h 4000500"/>
              <a:gd name="connsiteX74" fmla="*/ 844550 w 6934200"/>
              <a:gd name="connsiteY74" fmla="*/ 1416050 h 4000500"/>
              <a:gd name="connsiteX75" fmla="*/ 882650 w 6934200"/>
              <a:gd name="connsiteY75" fmla="*/ 1416050 h 4000500"/>
              <a:gd name="connsiteX76" fmla="*/ 901700 w 6934200"/>
              <a:gd name="connsiteY76" fmla="*/ 1397000 h 4000500"/>
              <a:gd name="connsiteX77" fmla="*/ 908050 w 6934200"/>
              <a:gd name="connsiteY77" fmla="*/ 1276350 h 4000500"/>
              <a:gd name="connsiteX78" fmla="*/ 889000 w 6934200"/>
              <a:gd name="connsiteY78" fmla="*/ 1257300 h 4000500"/>
              <a:gd name="connsiteX79" fmla="*/ 857250 w 6934200"/>
              <a:gd name="connsiteY79" fmla="*/ 1257300 h 4000500"/>
              <a:gd name="connsiteX80" fmla="*/ 914400 w 6934200"/>
              <a:gd name="connsiteY80" fmla="*/ 1079500 h 4000500"/>
              <a:gd name="connsiteX81" fmla="*/ 971550 w 6934200"/>
              <a:gd name="connsiteY81" fmla="*/ 1079500 h 4000500"/>
              <a:gd name="connsiteX82" fmla="*/ 1003300 w 6934200"/>
              <a:gd name="connsiteY82" fmla="*/ 1066800 h 4000500"/>
              <a:gd name="connsiteX83" fmla="*/ 996950 w 6934200"/>
              <a:gd name="connsiteY83" fmla="*/ 933450 h 400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934200" h="4000500">
                <a:moveTo>
                  <a:pt x="996950" y="933450"/>
                </a:moveTo>
                <a:lnTo>
                  <a:pt x="908050" y="933450"/>
                </a:lnTo>
                <a:lnTo>
                  <a:pt x="908050" y="850900"/>
                </a:lnTo>
                <a:lnTo>
                  <a:pt x="914400" y="762000"/>
                </a:lnTo>
                <a:lnTo>
                  <a:pt x="1143000" y="425450"/>
                </a:lnTo>
                <a:lnTo>
                  <a:pt x="1492250" y="31750"/>
                </a:lnTo>
                <a:lnTo>
                  <a:pt x="1758950" y="0"/>
                </a:lnTo>
                <a:lnTo>
                  <a:pt x="3181350" y="0"/>
                </a:lnTo>
                <a:lnTo>
                  <a:pt x="3581400" y="615950"/>
                </a:lnTo>
                <a:lnTo>
                  <a:pt x="3511550" y="615950"/>
                </a:lnTo>
                <a:lnTo>
                  <a:pt x="3511550" y="984250"/>
                </a:lnTo>
                <a:lnTo>
                  <a:pt x="3575050" y="984250"/>
                </a:lnTo>
                <a:lnTo>
                  <a:pt x="3625850" y="1250950"/>
                </a:lnTo>
                <a:lnTo>
                  <a:pt x="3676650" y="1250950"/>
                </a:lnTo>
                <a:lnTo>
                  <a:pt x="3676650" y="1301750"/>
                </a:lnTo>
                <a:lnTo>
                  <a:pt x="3943350" y="1301750"/>
                </a:lnTo>
                <a:lnTo>
                  <a:pt x="3943350" y="1333500"/>
                </a:lnTo>
                <a:lnTo>
                  <a:pt x="4159250" y="1333500"/>
                </a:lnTo>
                <a:lnTo>
                  <a:pt x="4203700" y="1543050"/>
                </a:lnTo>
                <a:lnTo>
                  <a:pt x="3771900" y="1543050"/>
                </a:lnTo>
                <a:lnTo>
                  <a:pt x="3860800" y="2216150"/>
                </a:lnTo>
                <a:lnTo>
                  <a:pt x="3854450" y="2235200"/>
                </a:lnTo>
                <a:lnTo>
                  <a:pt x="3359150" y="2051050"/>
                </a:lnTo>
                <a:lnTo>
                  <a:pt x="2965450" y="1873250"/>
                </a:lnTo>
                <a:lnTo>
                  <a:pt x="2870200" y="2051050"/>
                </a:lnTo>
                <a:lnTo>
                  <a:pt x="3848100" y="2514600"/>
                </a:lnTo>
                <a:lnTo>
                  <a:pt x="4051300" y="2705100"/>
                </a:lnTo>
                <a:lnTo>
                  <a:pt x="3956050" y="2736850"/>
                </a:lnTo>
                <a:lnTo>
                  <a:pt x="3956050" y="3016250"/>
                </a:lnTo>
                <a:lnTo>
                  <a:pt x="4584700" y="3327400"/>
                </a:lnTo>
                <a:lnTo>
                  <a:pt x="4838700" y="3390900"/>
                </a:lnTo>
                <a:lnTo>
                  <a:pt x="4991100" y="3371850"/>
                </a:lnTo>
                <a:lnTo>
                  <a:pt x="4997450" y="3346450"/>
                </a:lnTo>
                <a:lnTo>
                  <a:pt x="5194300" y="3302000"/>
                </a:lnTo>
                <a:lnTo>
                  <a:pt x="6934200" y="4000500"/>
                </a:lnTo>
                <a:lnTo>
                  <a:pt x="2705100" y="4000500"/>
                </a:lnTo>
                <a:lnTo>
                  <a:pt x="1936750" y="3702050"/>
                </a:lnTo>
                <a:lnTo>
                  <a:pt x="2794000" y="3460750"/>
                </a:lnTo>
                <a:lnTo>
                  <a:pt x="2851150" y="3486150"/>
                </a:lnTo>
                <a:lnTo>
                  <a:pt x="2978150" y="3454400"/>
                </a:lnTo>
                <a:lnTo>
                  <a:pt x="2990850" y="3467100"/>
                </a:lnTo>
                <a:lnTo>
                  <a:pt x="3041650" y="3448050"/>
                </a:lnTo>
                <a:lnTo>
                  <a:pt x="3060700" y="3454400"/>
                </a:lnTo>
                <a:lnTo>
                  <a:pt x="3117850" y="3435350"/>
                </a:lnTo>
                <a:lnTo>
                  <a:pt x="3117850" y="3276600"/>
                </a:lnTo>
                <a:lnTo>
                  <a:pt x="3035300" y="3289300"/>
                </a:lnTo>
                <a:lnTo>
                  <a:pt x="3035300" y="3200400"/>
                </a:lnTo>
                <a:lnTo>
                  <a:pt x="3003550" y="3194050"/>
                </a:lnTo>
                <a:lnTo>
                  <a:pt x="2876550" y="3219450"/>
                </a:lnTo>
                <a:lnTo>
                  <a:pt x="2628900" y="3067050"/>
                </a:lnTo>
                <a:lnTo>
                  <a:pt x="2628900" y="2971800"/>
                </a:lnTo>
                <a:lnTo>
                  <a:pt x="2514600" y="2952750"/>
                </a:lnTo>
                <a:lnTo>
                  <a:pt x="2171700" y="3028950"/>
                </a:lnTo>
                <a:lnTo>
                  <a:pt x="2159000" y="2857500"/>
                </a:lnTo>
                <a:lnTo>
                  <a:pt x="2139950" y="2857500"/>
                </a:lnTo>
                <a:lnTo>
                  <a:pt x="2146300" y="3041650"/>
                </a:lnTo>
                <a:lnTo>
                  <a:pt x="1898650" y="3117850"/>
                </a:lnTo>
                <a:lnTo>
                  <a:pt x="1181100" y="3219450"/>
                </a:lnTo>
                <a:lnTo>
                  <a:pt x="1174750" y="3092450"/>
                </a:lnTo>
                <a:lnTo>
                  <a:pt x="1155700" y="3092450"/>
                </a:lnTo>
                <a:lnTo>
                  <a:pt x="1143000" y="3225800"/>
                </a:lnTo>
                <a:lnTo>
                  <a:pt x="908050" y="3251200"/>
                </a:lnTo>
                <a:lnTo>
                  <a:pt x="800100" y="3162300"/>
                </a:lnTo>
                <a:lnTo>
                  <a:pt x="641350" y="3213100"/>
                </a:lnTo>
                <a:lnTo>
                  <a:pt x="647700" y="3257550"/>
                </a:lnTo>
                <a:lnTo>
                  <a:pt x="660400" y="3276600"/>
                </a:lnTo>
                <a:lnTo>
                  <a:pt x="565150" y="3270250"/>
                </a:lnTo>
                <a:lnTo>
                  <a:pt x="508000" y="3321050"/>
                </a:lnTo>
                <a:lnTo>
                  <a:pt x="0" y="3473450"/>
                </a:lnTo>
                <a:lnTo>
                  <a:pt x="698500" y="1435100"/>
                </a:lnTo>
                <a:lnTo>
                  <a:pt x="717550" y="1435100"/>
                </a:lnTo>
                <a:lnTo>
                  <a:pt x="723900" y="1416050"/>
                </a:lnTo>
                <a:lnTo>
                  <a:pt x="787400" y="1416050"/>
                </a:lnTo>
                <a:lnTo>
                  <a:pt x="793750" y="1403350"/>
                </a:lnTo>
                <a:lnTo>
                  <a:pt x="844550" y="1416050"/>
                </a:lnTo>
                <a:lnTo>
                  <a:pt x="882650" y="1416050"/>
                </a:lnTo>
                <a:lnTo>
                  <a:pt x="901700" y="1397000"/>
                </a:lnTo>
                <a:lnTo>
                  <a:pt x="908050" y="1276350"/>
                </a:lnTo>
                <a:lnTo>
                  <a:pt x="889000" y="1257300"/>
                </a:lnTo>
                <a:lnTo>
                  <a:pt x="857250" y="1257300"/>
                </a:lnTo>
                <a:lnTo>
                  <a:pt x="914400" y="1079500"/>
                </a:lnTo>
                <a:lnTo>
                  <a:pt x="971550" y="1079500"/>
                </a:lnTo>
                <a:lnTo>
                  <a:pt x="1003300" y="1066800"/>
                </a:lnTo>
                <a:lnTo>
                  <a:pt x="996950" y="93345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4959DE-6CA8-FC1A-0614-10F7BC9FB13E}"/>
              </a:ext>
            </a:extLst>
          </p:cNvPr>
          <p:cNvSpPr/>
          <p:nvPr/>
        </p:nvSpPr>
        <p:spPr>
          <a:xfrm>
            <a:off x="5388769" y="6646069"/>
            <a:ext cx="814387" cy="230981"/>
          </a:xfrm>
          <a:custGeom>
            <a:avLst/>
            <a:gdLst>
              <a:gd name="connsiteX0" fmla="*/ 0 w 814387"/>
              <a:gd name="connsiteY0" fmla="*/ 61912 h 230981"/>
              <a:gd name="connsiteX1" fmla="*/ 178594 w 814387"/>
              <a:gd name="connsiteY1" fmla="*/ 0 h 230981"/>
              <a:gd name="connsiteX2" fmla="*/ 814387 w 814387"/>
              <a:gd name="connsiteY2" fmla="*/ 230981 h 230981"/>
              <a:gd name="connsiteX3" fmla="*/ 278606 w 814387"/>
              <a:gd name="connsiteY3" fmla="*/ 230981 h 230981"/>
              <a:gd name="connsiteX4" fmla="*/ 0 w 814387"/>
              <a:gd name="connsiteY4" fmla="*/ 61912 h 23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4387" h="230981">
                <a:moveTo>
                  <a:pt x="0" y="61912"/>
                </a:moveTo>
                <a:lnTo>
                  <a:pt x="178594" y="0"/>
                </a:lnTo>
                <a:lnTo>
                  <a:pt x="814387" y="230981"/>
                </a:lnTo>
                <a:lnTo>
                  <a:pt x="278606" y="230981"/>
                </a:lnTo>
                <a:lnTo>
                  <a:pt x="0" y="619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FE91BEA-57DE-D79A-D2AA-D445358F7C37}"/>
              </a:ext>
            </a:extLst>
          </p:cNvPr>
          <p:cNvSpPr/>
          <p:nvPr/>
        </p:nvSpPr>
        <p:spPr>
          <a:xfrm>
            <a:off x="5124450" y="6729413"/>
            <a:ext cx="531019" cy="171450"/>
          </a:xfrm>
          <a:custGeom>
            <a:avLst/>
            <a:gdLst>
              <a:gd name="connsiteX0" fmla="*/ 0 w 531019"/>
              <a:gd name="connsiteY0" fmla="*/ 147637 h 171450"/>
              <a:gd name="connsiteX1" fmla="*/ 64294 w 531019"/>
              <a:gd name="connsiteY1" fmla="*/ 95250 h 171450"/>
              <a:gd name="connsiteX2" fmla="*/ 119063 w 531019"/>
              <a:gd name="connsiteY2" fmla="*/ 54768 h 171450"/>
              <a:gd name="connsiteX3" fmla="*/ 230981 w 531019"/>
              <a:gd name="connsiteY3" fmla="*/ 0 h 171450"/>
              <a:gd name="connsiteX4" fmla="*/ 531019 w 531019"/>
              <a:gd name="connsiteY4" fmla="*/ 171450 h 171450"/>
              <a:gd name="connsiteX5" fmla="*/ 0 w 531019"/>
              <a:gd name="connsiteY5" fmla="*/ 147637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1019" h="171450">
                <a:moveTo>
                  <a:pt x="0" y="147637"/>
                </a:moveTo>
                <a:lnTo>
                  <a:pt x="64294" y="95250"/>
                </a:lnTo>
                <a:lnTo>
                  <a:pt x="119063" y="54768"/>
                </a:lnTo>
                <a:lnTo>
                  <a:pt x="230981" y="0"/>
                </a:lnTo>
                <a:lnTo>
                  <a:pt x="531019" y="171450"/>
                </a:lnTo>
                <a:lnTo>
                  <a:pt x="0" y="147637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8DD34B-07BC-16A7-90DD-C9F3B892EEF0}"/>
              </a:ext>
            </a:extLst>
          </p:cNvPr>
          <p:cNvSpPr/>
          <p:nvPr/>
        </p:nvSpPr>
        <p:spPr>
          <a:xfrm>
            <a:off x="5038725" y="6760369"/>
            <a:ext cx="95250" cy="104775"/>
          </a:xfrm>
          <a:custGeom>
            <a:avLst/>
            <a:gdLst>
              <a:gd name="connsiteX0" fmla="*/ 0 w 95250"/>
              <a:gd name="connsiteY0" fmla="*/ 23812 h 104775"/>
              <a:gd name="connsiteX1" fmla="*/ 0 w 95250"/>
              <a:gd name="connsiteY1" fmla="*/ 104775 h 104775"/>
              <a:gd name="connsiteX2" fmla="*/ 9525 w 95250"/>
              <a:gd name="connsiteY2" fmla="*/ 104775 h 104775"/>
              <a:gd name="connsiteX3" fmla="*/ 83344 w 95250"/>
              <a:gd name="connsiteY3" fmla="*/ 35719 h 104775"/>
              <a:gd name="connsiteX4" fmla="*/ 95250 w 95250"/>
              <a:gd name="connsiteY4" fmla="*/ 0 h 104775"/>
              <a:gd name="connsiteX5" fmla="*/ 0 w 95250"/>
              <a:gd name="connsiteY5" fmla="*/ 23812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250" h="104775">
                <a:moveTo>
                  <a:pt x="0" y="23812"/>
                </a:moveTo>
                <a:lnTo>
                  <a:pt x="0" y="104775"/>
                </a:lnTo>
                <a:lnTo>
                  <a:pt x="9525" y="104775"/>
                </a:lnTo>
                <a:lnTo>
                  <a:pt x="83344" y="35719"/>
                </a:lnTo>
                <a:lnTo>
                  <a:pt x="95250" y="0"/>
                </a:lnTo>
                <a:lnTo>
                  <a:pt x="0" y="238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Gray Line's Top 6 Things to do in Chicago St. Patrick's Day Weekend | Gray  Line Chicago, Chicago Tours">
            <a:extLst>
              <a:ext uri="{FF2B5EF4-FFF2-40B4-BE49-F238E27FC236}">
                <a16:creationId xmlns:a16="http://schemas.microsoft.com/office/drawing/2014/main" id="{A1FCF6E5-6757-97A3-C53E-B692B964D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19109" y="4783189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C0EFFB6-5606-4C54-6966-BE9A7C668AFF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797C9A-270B-E446-9AB5-517C023CC557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321D02-3679-41C6-6E06-3CD0A81922D9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2640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172009" y="-8142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4979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112BA6-242E-657E-F35B-51F0AF23E74D}"/>
              </a:ext>
            </a:extLst>
          </p:cNvPr>
          <p:cNvSpPr/>
          <p:nvPr/>
        </p:nvSpPr>
        <p:spPr>
          <a:xfrm>
            <a:off x="5632450" y="1104900"/>
            <a:ext cx="552450" cy="63500"/>
          </a:xfrm>
          <a:custGeom>
            <a:avLst/>
            <a:gdLst>
              <a:gd name="connsiteX0" fmla="*/ 0 w 552450"/>
              <a:gd name="connsiteY0" fmla="*/ 0 h 63500"/>
              <a:gd name="connsiteX1" fmla="*/ 9525 w 552450"/>
              <a:gd name="connsiteY1" fmla="*/ 60325 h 63500"/>
              <a:gd name="connsiteX2" fmla="*/ 552450 w 552450"/>
              <a:gd name="connsiteY2" fmla="*/ 63500 h 63500"/>
              <a:gd name="connsiteX3" fmla="*/ 139700 w 552450"/>
              <a:gd name="connsiteY3" fmla="*/ 25400 h 63500"/>
              <a:gd name="connsiteX4" fmla="*/ 88900 w 552450"/>
              <a:gd name="connsiteY4" fmla="*/ 34925 h 63500"/>
              <a:gd name="connsiteX5" fmla="*/ 79375 w 552450"/>
              <a:gd name="connsiteY5" fmla="*/ 25400 h 63500"/>
              <a:gd name="connsiteX6" fmla="*/ 0 w 552450"/>
              <a:gd name="connsiteY6" fmla="*/ 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450" h="63500">
                <a:moveTo>
                  <a:pt x="0" y="0"/>
                </a:moveTo>
                <a:lnTo>
                  <a:pt x="9525" y="60325"/>
                </a:lnTo>
                <a:lnTo>
                  <a:pt x="552450" y="63500"/>
                </a:lnTo>
                <a:lnTo>
                  <a:pt x="139700" y="25400"/>
                </a:lnTo>
                <a:lnTo>
                  <a:pt x="88900" y="34925"/>
                </a:lnTo>
                <a:lnTo>
                  <a:pt x="79375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9B2A67-5659-8835-239A-90E5C12C73D5}"/>
              </a:ext>
            </a:extLst>
          </p:cNvPr>
          <p:cNvSpPr/>
          <p:nvPr/>
        </p:nvSpPr>
        <p:spPr>
          <a:xfrm>
            <a:off x="5651500" y="1304925"/>
            <a:ext cx="908050" cy="231775"/>
          </a:xfrm>
          <a:custGeom>
            <a:avLst/>
            <a:gdLst>
              <a:gd name="connsiteX0" fmla="*/ 0 w 908050"/>
              <a:gd name="connsiteY0" fmla="*/ 231775 h 231775"/>
              <a:gd name="connsiteX1" fmla="*/ 22225 w 908050"/>
              <a:gd name="connsiteY1" fmla="*/ 180975 h 231775"/>
              <a:gd name="connsiteX2" fmla="*/ 0 w 908050"/>
              <a:gd name="connsiteY2" fmla="*/ 111125 h 231775"/>
              <a:gd name="connsiteX3" fmla="*/ 0 w 908050"/>
              <a:gd name="connsiteY3" fmla="*/ 95250 h 231775"/>
              <a:gd name="connsiteX4" fmla="*/ 47625 w 908050"/>
              <a:gd name="connsiteY4" fmla="*/ 57150 h 231775"/>
              <a:gd name="connsiteX5" fmla="*/ 139700 w 908050"/>
              <a:gd name="connsiteY5" fmla="*/ 22225 h 231775"/>
              <a:gd name="connsiteX6" fmla="*/ 549275 w 908050"/>
              <a:gd name="connsiteY6" fmla="*/ 0 h 231775"/>
              <a:gd name="connsiteX7" fmla="*/ 835025 w 908050"/>
              <a:gd name="connsiteY7" fmla="*/ 0 h 231775"/>
              <a:gd name="connsiteX8" fmla="*/ 908050 w 908050"/>
              <a:gd name="connsiteY8" fmla="*/ 15875 h 231775"/>
              <a:gd name="connsiteX9" fmla="*/ 835025 w 908050"/>
              <a:gd name="connsiteY9" fmla="*/ 139700 h 231775"/>
              <a:gd name="connsiteX10" fmla="*/ 828675 w 908050"/>
              <a:gd name="connsiteY10" fmla="*/ 206375 h 231775"/>
              <a:gd name="connsiteX11" fmla="*/ 815975 w 908050"/>
              <a:gd name="connsiteY11" fmla="*/ 225425 h 231775"/>
              <a:gd name="connsiteX12" fmla="*/ 0 w 908050"/>
              <a:gd name="connsiteY12" fmla="*/ 231775 h 23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8050" h="231775">
                <a:moveTo>
                  <a:pt x="0" y="231775"/>
                </a:moveTo>
                <a:lnTo>
                  <a:pt x="22225" y="180975"/>
                </a:lnTo>
                <a:lnTo>
                  <a:pt x="0" y="111125"/>
                </a:lnTo>
                <a:lnTo>
                  <a:pt x="0" y="95250"/>
                </a:lnTo>
                <a:lnTo>
                  <a:pt x="47625" y="57150"/>
                </a:lnTo>
                <a:lnTo>
                  <a:pt x="139700" y="22225"/>
                </a:lnTo>
                <a:lnTo>
                  <a:pt x="549275" y="0"/>
                </a:lnTo>
                <a:lnTo>
                  <a:pt x="835025" y="0"/>
                </a:lnTo>
                <a:lnTo>
                  <a:pt x="908050" y="15875"/>
                </a:lnTo>
                <a:lnTo>
                  <a:pt x="835025" y="139700"/>
                </a:lnTo>
                <a:lnTo>
                  <a:pt x="828675" y="206375"/>
                </a:lnTo>
                <a:lnTo>
                  <a:pt x="815975" y="225425"/>
                </a:lnTo>
                <a:lnTo>
                  <a:pt x="0" y="231775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CDE2C5-DEE9-0D98-64EF-AEB48CEE2FD3}"/>
              </a:ext>
            </a:extLst>
          </p:cNvPr>
          <p:cNvSpPr/>
          <p:nvPr/>
        </p:nvSpPr>
        <p:spPr>
          <a:xfrm>
            <a:off x="5540375" y="1670050"/>
            <a:ext cx="1298575" cy="342900"/>
          </a:xfrm>
          <a:custGeom>
            <a:avLst/>
            <a:gdLst>
              <a:gd name="connsiteX0" fmla="*/ 92075 w 1298575"/>
              <a:gd name="connsiteY0" fmla="*/ 88900 h 342900"/>
              <a:gd name="connsiteX1" fmla="*/ 92075 w 1298575"/>
              <a:gd name="connsiteY1" fmla="*/ 184150 h 342900"/>
              <a:gd name="connsiteX2" fmla="*/ 0 w 1298575"/>
              <a:gd name="connsiteY2" fmla="*/ 295275 h 342900"/>
              <a:gd name="connsiteX3" fmla="*/ 133350 w 1298575"/>
              <a:gd name="connsiteY3" fmla="*/ 323850 h 342900"/>
              <a:gd name="connsiteX4" fmla="*/ 873125 w 1298575"/>
              <a:gd name="connsiteY4" fmla="*/ 336550 h 342900"/>
              <a:gd name="connsiteX5" fmla="*/ 993775 w 1298575"/>
              <a:gd name="connsiteY5" fmla="*/ 342900 h 342900"/>
              <a:gd name="connsiteX6" fmla="*/ 1162050 w 1298575"/>
              <a:gd name="connsiteY6" fmla="*/ 333375 h 342900"/>
              <a:gd name="connsiteX7" fmla="*/ 1127125 w 1298575"/>
              <a:gd name="connsiteY7" fmla="*/ 168275 h 342900"/>
              <a:gd name="connsiteX8" fmla="*/ 1298575 w 1298575"/>
              <a:gd name="connsiteY8" fmla="*/ 161925 h 342900"/>
              <a:gd name="connsiteX9" fmla="*/ 1298575 w 1298575"/>
              <a:gd name="connsiteY9" fmla="*/ 50800 h 342900"/>
              <a:gd name="connsiteX10" fmla="*/ 1231900 w 1298575"/>
              <a:gd name="connsiteY10" fmla="*/ 0 h 342900"/>
              <a:gd name="connsiteX11" fmla="*/ 377825 w 1298575"/>
              <a:gd name="connsiteY11" fmla="*/ 6350 h 342900"/>
              <a:gd name="connsiteX12" fmla="*/ 304800 w 1298575"/>
              <a:gd name="connsiteY12" fmla="*/ 22225 h 342900"/>
              <a:gd name="connsiteX13" fmla="*/ 234950 w 1298575"/>
              <a:gd name="connsiteY13" fmla="*/ 28575 h 342900"/>
              <a:gd name="connsiteX14" fmla="*/ 92075 w 1298575"/>
              <a:gd name="connsiteY14" fmla="*/ 88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8575" h="342900">
                <a:moveTo>
                  <a:pt x="92075" y="88900"/>
                </a:moveTo>
                <a:lnTo>
                  <a:pt x="92075" y="184150"/>
                </a:lnTo>
                <a:lnTo>
                  <a:pt x="0" y="295275"/>
                </a:lnTo>
                <a:lnTo>
                  <a:pt x="133350" y="323850"/>
                </a:lnTo>
                <a:lnTo>
                  <a:pt x="873125" y="336550"/>
                </a:lnTo>
                <a:lnTo>
                  <a:pt x="993775" y="342900"/>
                </a:lnTo>
                <a:lnTo>
                  <a:pt x="1162050" y="333375"/>
                </a:lnTo>
                <a:lnTo>
                  <a:pt x="1127125" y="168275"/>
                </a:lnTo>
                <a:lnTo>
                  <a:pt x="1298575" y="161925"/>
                </a:lnTo>
                <a:lnTo>
                  <a:pt x="1298575" y="50800"/>
                </a:lnTo>
                <a:lnTo>
                  <a:pt x="1231900" y="0"/>
                </a:lnTo>
                <a:lnTo>
                  <a:pt x="377825" y="6350"/>
                </a:lnTo>
                <a:lnTo>
                  <a:pt x="304800" y="22225"/>
                </a:lnTo>
                <a:lnTo>
                  <a:pt x="234950" y="28575"/>
                </a:lnTo>
                <a:lnTo>
                  <a:pt x="92075" y="8890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56F5338-29FF-4947-263F-7FCA41EA4C29}"/>
              </a:ext>
            </a:extLst>
          </p:cNvPr>
          <p:cNvSpPr/>
          <p:nvPr/>
        </p:nvSpPr>
        <p:spPr>
          <a:xfrm>
            <a:off x="5269706" y="2176463"/>
            <a:ext cx="1481138" cy="488156"/>
          </a:xfrm>
          <a:custGeom>
            <a:avLst/>
            <a:gdLst>
              <a:gd name="connsiteX0" fmla="*/ 69057 w 1481138"/>
              <a:gd name="connsiteY0" fmla="*/ 252412 h 488156"/>
              <a:gd name="connsiteX1" fmla="*/ 119063 w 1481138"/>
              <a:gd name="connsiteY1" fmla="*/ 240506 h 488156"/>
              <a:gd name="connsiteX2" fmla="*/ 142875 w 1481138"/>
              <a:gd name="connsiteY2" fmla="*/ 269081 h 488156"/>
              <a:gd name="connsiteX3" fmla="*/ 202407 w 1481138"/>
              <a:gd name="connsiteY3" fmla="*/ 261937 h 488156"/>
              <a:gd name="connsiteX4" fmla="*/ 202407 w 1481138"/>
              <a:gd name="connsiteY4" fmla="*/ 192881 h 488156"/>
              <a:gd name="connsiteX5" fmla="*/ 190500 w 1481138"/>
              <a:gd name="connsiteY5" fmla="*/ 178593 h 488156"/>
              <a:gd name="connsiteX6" fmla="*/ 164307 w 1481138"/>
              <a:gd name="connsiteY6" fmla="*/ 176212 h 488156"/>
              <a:gd name="connsiteX7" fmla="*/ 164307 w 1481138"/>
              <a:gd name="connsiteY7" fmla="*/ 128587 h 488156"/>
              <a:gd name="connsiteX8" fmla="*/ 228600 w 1481138"/>
              <a:gd name="connsiteY8" fmla="*/ 76200 h 488156"/>
              <a:gd name="connsiteX9" fmla="*/ 316707 w 1481138"/>
              <a:gd name="connsiteY9" fmla="*/ 33337 h 488156"/>
              <a:gd name="connsiteX10" fmla="*/ 476250 w 1481138"/>
              <a:gd name="connsiteY10" fmla="*/ 14287 h 488156"/>
              <a:gd name="connsiteX11" fmla="*/ 935832 w 1481138"/>
              <a:gd name="connsiteY11" fmla="*/ 4762 h 488156"/>
              <a:gd name="connsiteX12" fmla="*/ 1407319 w 1481138"/>
              <a:gd name="connsiteY12" fmla="*/ 2381 h 488156"/>
              <a:gd name="connsiteX13" fmla="*/ 1445419 w 1481138"/>
              <a:gd name="connsiteY13" fmla="*/ 0 h 488156"/>
              <a:gd name="connsiteX14" fmla="*/ 1481138 w 1481138"/>
              <a:gd name="connsiteY14" fmla="*/ 233362 h 488156"/>
              <a:gd name="connsiteX15" fmla="*/ 1397794 w 1481138"/>
              <a:gd name="connsiteY15" fmla="*/ 283368 h 488156"/>
              <a:gd name="connsiteX16" fmla="*/ 1400175 w 1481138"/>
              <a:gd name="connsiteY16" fmla="*/ 376237 h 488156"/>
              <a:gd name="connsiteX17" fmla="*/ 1393032 w 1481138"/>
              <a:gd name="connsiteY17" fmla="*/ 445293 h 488156"/>
              <a:gd name="connsiteX18" fmla="*/ 1383507 w 1481138"/>
              <a:gd name="connsiteY18" fmla="*/ 445293 h 488156"/>
              <a:gd name="connsiteX19" fmla="*/ 1376363 w 1481138"/>
              <a:gd name="connsiteY19" fmla="*/ 402431 h 488156"/>
              <a:gd name="connsiteX20" fmla="*/ 1369219 w 1481138"/>
              <a:gd name="connsiteY20" fmla="*/ 450056 h 488156"/>
              <a:gd name="connsiteX21" fmla="*/ 1202532 w 1481138"/>
              <a:gd name="connsiteY21" fmla="*/ 481012 h 488156"/>
              <a:gd name="connsiteX22" fmla="*/ 1195388 w 1481138"/>
              <a:gd name="connsiteY22" fmla="*/ 340518 h 488156"/>
              <a:gd name="connsiteX23" fmla="*/ 1188244 w 1481138"/>
              <a:gd name="connsiteY23" fmla="*/ 340518 h 488156"/>
              <a:gd name="connsiteX24" fmla="*/ 1181100 w 1481138"/>
              <a:gd name="connsiteY24" fmla="*/ 483393 h 488156"/>
              <a:gd name="connsiteX25" fmla="*/ 916782 w 1481138"/>
              <a:gd name="connsiteY25" fmla="*/ 478631 h 488156"/>
              <a:gd name="connsiteX26" fmla="*/ 631032 w 1481138"/>
              <a:gd name="connsiteY26" fmla="*/ 485775 h 488156"/>
              <a:gd name="connsiteX27" fmla="*/ 621507 w 1481138"/>
              <a:gd name="connsiteY27" fmla="*/ 407193 h 488156"/>
              <a:gd name="connsiteX28" fmla="*/ 600075 w 1481138"/>
              <a:gd name="connsiteY28" fmla="*/ 409575 h 488156"/>
              <a:gd name="connsiteX29" fmla="*/ 597694 w 1481138"/>
              <a:gd name="connsiteY29" fmla="*/ 488156 h 488156"/>
              <a:gd name="connsiteX30" fmla="*/ 354807 w 1481138"/>
              <a:gd name="connsiteY30" fmla="*/ 469106 h 488156"/>
              <a:gd name="connsiteX31" fmla="*/ 157163 w 1481138"/>
              <a:gd name="connsiteY31" fmla="*/ 438150 h 488156"/>
              <a:gd name="connsiteX32" fmla="*/ 85725 w 1481138"/>
              <a:gd name="connsiteY32" fmla="*/ 423862 h 488156"/>
              <a:gd name="connsiteX33" fmla="*/ 38100 w 1481138"/>
              <a:gd name="connsiteY33" fmla="*/ 390525 h 488156"/>
              <a:gd name="connsiteX34" fmla="*/ 0 w 1481138"/>
              <a:gd name="connsiteY34" fmla="*/ 371475 h 488156"/>
              <a:gd name="connsiteX35" fmla="*/ 69057 w 1481138"/>
              <a:gd name="connsiteY35" fmla="*/ 252412 h 48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81138" h="488156">
                <a:moveTo>
                  <a:pt x="69057" y="252412"/>
                </a:moveTo>
                <a:lnTo>
                  <a:pt x="119063" y="240506"/>
                </a:lnTo>
                <a:lnTo>
                  <a:pt x="142875" y="269081"/>
                </a:lnTo>
                <a:lnTo>
                  <a:pt x="202407" y="261937"/>
                </a:lnTo>
                <a:lnTo>
                  <a:pt x="202407" y="192881"/>
                </a:lnTo>
                <a:lnTo>
                  <a:pt x="190500" y="178593"/>
                </a:lnTo>
                <a:lnTo>
                  <a:pt x="164307" y="176212"/>
                </a:lnTo>
                <a:lnTo>
                  <a:pt x="164307" y="128587"/>
                </a:lnTo>
                <a:lnTo>
                  <a:pt x="228600" y="76200"/>
                </a:lnTo>
                <a:lnTo>
                  <a:pt x="316707" y="33337"/>
                </a:lnTo>
                <a:lnTo>
                  <a:pt x="476250" y="14287"/>
                </a:lnTo>
                <a:lnTo>
                  <a:pt x="935832" y="4762"/>
                </a:lnTo>
                <a:lnTo>
                  <a:pt x="1407319" y="2381"/>
                </a:lnTo>
                <a:lnTo>
                  <a:pt x="1445419" y="0"/>
                </a:lnTo>
                <a:lnTo>
                  <a:pt x="1481138" y="233362"/>
                </a:lnTo>
                <a:lnTo>
                  <a:pt x="1397794" y="283368"/>
                </a:lnTo>
                <a:cubicBezTo>
                  <a:pt x="1398588" y="314324"/>
                  <a:pt x="1399381" y="345281"/>
                  <a:pt x="1400175" y="376237"/>
                </a:cubicBezTo>
                <a:lnTo>
                  <a:pt x="1393032" y="445293"/>
                </a:lnTo>
                <a:lnTo>
                  <a:pt x="1383507" y="445293"/>
                </a:lnTo>
                <a:lnTo>
                  <a:pt x="1376363" y="402431"/>
                </a:lnTo>
                <a:lnTo>
                  <a:pt x="1369219" y="450056"/>
                </a:lnTo>
                <a:lnTo>
                  <a:pt x="1202532" y="481012"/>
                </a:lnTo>
                <a:lnTo>
                  <a:pt x="1195388" y="340518"/>
                </a:lnTo>
                <a:lnTo>
                  <a:pt x="1188244" y="340518"/>
                </a:lnTo>
                <a:lnTo>
                  <a:pt x="1181100" y="483393"/>
                </a:lnTo>
                <a:lnTo>
                  <a:pt x="916782" y="478631"/>
                </a:lnTo>
                <a:lnTo>
                  <a:pt x="631032" y="485775"/>
                </a:lnTo>
                <a:lnTo>
                  <a:pt x="621507" y="407193"/>
                </a:lnTo>
                <a:lnTo>
                  <a:pt x="600075" y="409575"/>
                </a:lnTo>
                <a:cubicBezTo>
                  <a:pt x="599281" y="435769"/>
                  <a:pt x="598488" y="461962"/>
                  <a:pt x="597694" y="488156"/>
                </a:cubicBezTo>
                <a:lnTo>
                  <a:pt x="354807" y="469106"/>
                </a:lnTo>
                <a:lnTo>
                  <a:pt x="157163" y="438150"/>
                </a:lnTo>
                <a:lnTo>
                  <a:pt x="85725" y="423862"/>
                </a:lnTo>
                <a:lnTo>
                  <a:pt x="38100" y="390525"/>
                </a:lnTo>
                <a:lnTo>
                  <a:pt x="0" y="371475"/>
                </a:lnTo>
                <a:lnTo>
                  <a:pt x="69057" y="2524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047483-A2A9-FEB2-B4BE-C2B43B802979}"/>
              </a:ext>
            </a:extLst>
          </p:cNvPr>
          <p:cNvSpPr/>
          <p:nvPr/>
        </p:nvSpPr>
        <p:spPr>
          <a:xfrm>
            <a:off x="3689350" y="2921000"/>
            <a:ext cx="6934200" cy="4000500"/>
          </a:xfrm>
          <a:custGeom>
            <a:avLst/>
            <a:gdLst>
              <a:gd name="connsiteX0" fmla="*/ 996950 w 6934200"/>
              <a:gd name="connsiteY0" fmla="*/ 933450 h 4000500"/>
              <a:gd name="connsiteX1" fmla="*/ 908050 w 6934200"/>
              <a:gd name="connsiteY1" fmla="*/ 933450 h 4000500"/>
              <a:gd name="connsiteX2" fmla="*/ 908050 w 6934200"/>
              <a:gd name="connsiteY2" fmla="*/ 850900 h 4000500"/>
              <a:gd name="connsiteX3" fmla="*/ 914400 w 6934200"/>
              <a:gd name="connsiteY3" fmla="*/ 762000 h 4000500"/>
              <a:gd name="connsiteX4" fmla="*/ 1143000 w 6934200"/>
              <a:gd name="connsiteY4" fmla="*/ 425450 h 4000500"/>
              <a:gd name="connsiteX5" fmla="*/ 1492250 w 6934200"/>
              <a:gd name="connsiteY5" fmla="*/ 31750 h 4000500"/>
              <a:gd name="connsiteX6" fmla="*/ 1758950 w 6934200"/>
              <a:gd name="connsiteY6" fmla="*/ 0 h 4000500"/>
              <a:gd name="connsiteX7" fmla="*/ 3181350 w 6934200"/>
              <a:gd name="connsiteY7" fmla="*/ 0 h 4000500"/>
              <a:gd name="connsiteX8" fmla="*/ 3581400 w 6934200"/>
              <a:gd name="connsiteY8" fmla="*/ 615950 h 4000500"/>
              <a:gd name="connsiteX9" fmla="*/ 3511550 w 6934200"/>
              <a:gd name="connsiteY9" fmla="*/ 615950 h 4000500"/>
              <a:gd name="connsiteX10" fmla="*/ 3511550 w 6934200"/>
              <a:gd name="connsiteY10" fmla="*/ 984250 h 4000500"/>
              <a:gd name="connsiteX11" fmla="*/ 3575050 w 6934200"/>
              <a:gd name="connsiteY11" fmla="*/ 984250 h 4000500"/>
              <a:gd name="connsiteX12" fmla="*/ 3625850 w 6934200"/>
              <a:gd name="connsiteY12" fmla="*/ 1250950 h 4000500"/>
              <a:gd name="connsiteX13" fmla="*/ 3676650 w 6934200"/>
              <a:gd name="connsiteY13" fmla="*/ 1250950 h 4000500"/>
              <a:gd name="connsiteX14" fmla="*/ 3676650 w 6934200"/>
              <a:gd name="connsiteY14" fmla="*/ 1301750 h 4000500"/>
              <a:gd name="connsiteX15" fmla="*/ 3943350 w 6934200"/>
              <a:gd name="connsiteY15" fmla="*/ 1301750 h 4000500"/>
              <a:gd name="connsiteX16" fmla="*/ 3943350 w 6934200"/>
              <a:gd name="connsiteY16" fmla="*/ 1333500 h 4000500"/>
              <a:gd name="connsiteX17" fmla="*/ 4159250 w 6934200"/>
              <a:gd name="connsiteY17" fmla="*/ 1333500 h 4000500"/>
              <a:gd name="connsiteX18" fmla="*/ 4203700 w 6934200"/>
              <a:gd name="connsiteY18" fmla="*/ 1543050 h 4000500"/>
              <a:gd name="connsiteX19" fmla="*/ 3771900 w 6934200"/>
              <a:gd name="connsiteY19" fmla="*/ 1543050 h 4000500"/>
              <a:gd name="connsiteX20" fmla="*/ 3860800 w 6934200"/>
              <a:gd name="connsiteY20" fmla="*/ 2216150 h 4000500"/>
              <a:gd name="connsiteX21" fmla="*/ 3854450 w 6934200"/>
              <a:gd name="connsiteY21" fmla="*/ 2235200 h 4000500"/>
              <a:gd name="connsiteX22" fmla="*/ 3359150 w 6934200"/>
              <a:gd name="connsiteY22" fmla="*/ 2051050 h 4000500"/>
              <a:gd name="connsiteX23" fmla="*/ 2965450 w 6934200"/>
              <a:gd name="connsiteY23" fmla="*/ 1873250 h 4000500"/>
              <a:gd name="connsiteX24" fmla="*/ 2870200 w 6934200"/>
              <a:gd name="connsiteY24" fmla="*/ 2051050 h 4000500"/>
              <a:gd name="connsiteX25" fmla="*/ 3848100 w 6934200"/>
              <a:gd name="connsiteY25" fmla="*/ 2514600 h 4000500"/>
              <a:gd name="connsiteX26" fmla="*/ 4051300 w 6934200"/>
              <a:gd name="connsiteY26" fmla="*/ 2705100 h 4000500"/>
              <a:gd name="connsiteX27" fmla="*/ 3956050 w 6934200"/>
              <a:gd name="connsiteY27" fmla="*/ 2736850 h 4000500"/>
              <a:gd name="connsiteX28" fmla="*/ 3956050 w 6934200"/>
              <a:gd name="connsiteY28" fmla="*/ 3016250 h 4000500"/>
              <a:gd name="connsiteX29" fmla="*/ 4584700 w 6934200"/>
              <a:gd name="connsiteY29" fmla="*/ 3327400 h 4000500"/>
              <a:gd name="connsiteX30" fmla="*/ 4838700 w 6934200"/>
              <a:gd name="connsiteY30" fmla="*/ 3390900 h 4000500"/>
              <a:gd name="connsiteX31" fmla="*/ 4991100 w 6934200"/>
              <a:gd name="connsiteY31" fmla="*/ 3371850 h 4000500"/>
              <a:gd name="connsiteX32" fmla="*/ 4997450 w 6934200"/>
              <a:gd name="connsiteY32" fmla="*/ 3346450 h 4000500"/>
              <a:gd name="connsiteX33" fmla="*/ 5194300 w 6934200"/>
              <a:gd name="connsiteY33" fmla="*/ 3302000 h 4000500"/>
              <a:gd name="connsiteX34" fmla="*/ 6934200 w 6934200"/>
              <a:gd name="connsiteY34" fmla="*/ 4000500 h 4000500"/>
              <a:gd name="connsiteX35" fmla="*/ 2705100 w 6934200"/>
              <a:gd name="connsiteY35" fmla="*/ 4000500 h 4000500"/>
              <a:gd name="connsiteX36" fmla="*/ 1936750 w 6934200"/>
              <a:gd name="connsiteY36" fmla="*/ 3702050 h 4000500"/>
              <a:gd name="connsiteX37" fmla="*/ 2794000 w 6934200"/>
              <a:gd name="connsiteY37" fmla="*/ 3460750 h 4000500"/>
              <a:gd name="connsiteX38" fmla="*/ 2851150 w 6934200"/>
              <a:gd name="connsiteY38" fmla="*/ 3486150 h 4000500"/>
              <a:gd name="connsiteX39" fmla="*/ 2978150 w 6934200"/>
              <a:gd name="connsiteY39" fmla="*/ 3454400 h 4000500"/>
              <a:gd name="connsiteX40" fmla="*/ 2990850 w 6934200"/>
              <a:gd name="connsiteY40" fmla="*/ 3467100 h 4000500"/>
              <a:gd name="connsiteX41" fmla="*/ 3041650 w 6934200"/>
              <a:gd name="connsiteY41" fmla="*/ 3448050 h 4000500"/>
              <a:gd name="connsiteX42" fmla="*/ 3060700 w 6934200"/>
              <a:gd name="connsiteY42" fmla="*/ 3454400 h 4000500"/>
              <a:gd name="connsiteX43" fmla="*/ 3117850 w 6934200"/>
              <a:gd name="connsiteY43" fmla="*/ 3435350 h 4000500"/>
              <a:gd name="connsiteX44" fmla="*/ 3117850 w 6934200"/>
              <a:gd name="connsiteY44" fmla="*/ 3276600 h 4000500"/>
              <a:gd name="connsiteX45" fmla="*/ 3035300 w 6934200"/>
              <a:gd name="connsiteY45" fmla="*/ 3289300 h 4000500"/>
              <a:gd name="connsiteX46" fmla="*/ 3035300 w 6934200"/>
              <a:gd name="connsiteY46" fmla="*/ 3200400 h 4000500"/>
              <a:gd name="connsiteX47" fmla="*/ 3003550 w 6934200"/>
              <a:gd name="connsiteY47" fmla="*/ 3194050 h 4000500"/>
              <a:gd name="connsiteX48" fmla="*/ 2876550 w 6934200"/>
              <a:gd name="connsiteY48" fmla="*/ 3219450 h 4000500"/>
              <a:gd name="connsiteX49" fmla="*/ 2628900 w 6934200"/>
              <a:gd name="connsiteY49" fmla="*/ 3067050 h 4000500"/>
              <a:gd name="connsiteX50" fmla="*/ 2628900 w 6934200"/>
              <a:gd name="connsiteY50" fmla="*/ 2971800 h 4000500"/>
              <a:gd name="connsiteX51" fmla="*/ 2514600 w 6934200"/>
              <a:gd name="connsiteY51" fmla="*/ 2952750 h 4000500"/>
              <a:gd name="connsiteX52" fmla="*/ 2171700 w 6934200"/>
              <a:gd name="connsiteY52" fmla="*/ 3028950 h 4000500"/>
              <a:gd name="connsiteX53" fmla="*/ 2159000 w 6934200"/>
              <a:gd name="connsiteY53" fmla="*/ 2857500 h 4000500"/>
              <a:gd name="connsiteX54" fmla="*/ 2139950 w 6934200"/>
              <a:gd name="connsiteY54" fmla="*/ 2857500 h 4000500"/>
              <a:gd name="connsiteX55" fmla="*/ 2146300 w 6934200"/>
              <a:gd name="connsiteY55" fmla="*/ 3041650 h 4000500"/>
              <a:gd name="connsiteX56" fmla="*/ 1898650 w 6934200"/>
              <a:gd name="connsiteY56" fmla="*/ 3117850 h 4000500"/>
              <a:gd name="connsiteX57" fmla="*/ 1181100 w 6934200"/>
              <a:gd name="connsiteY57" fmla="*/ 3219450 h 4000500"/>
              <a:gd name="connsiteX58" fmla="*/ 1174750 w 6934200"/>
              <a:gd name="connsiteY58" fmla="*/ 3092450 h 4000500"/>
              <a:gd name="connsiteX59" fmla="*/ 1155700 w 6934200"/>
              <a:gd name="connsiteY59" fmla="*/ 3092450 h 4000500"/>
              <a:gd name="connsiteX60" fmla="*/ 1143000 w 6934200"/>
              <a:gd name="connsiteY60" fmla="*/ 3225800 h 4000500"/>
              <a:gd name="connsiteX61" fmla="*/ 908050 w 6934200"/>
              <a:gd name="connsiteY61" fmla="*/ 3251200 h 4000500"/>
              <a:gd name="connsiteX62" fmla="*/ 800100 w 6934200"/>
              <a:gd name="connsiteY62" fmla="*/ 3162300 h 4000500"/>
              <a:gd name="connsiteX63" fmla="*/ 641350 w 6934200"/>
              <a:gd name="connsiteY63" fmla="*/ 3213100 h 4000500"/>
              <a:gd name="connsiteX64" fmla="*/ 647700 w 6934200"/>
              <a:gd name="connsiteY64" fmla="*/ 3257550 h 4000500"/>
              <a:gd name="connsiteX65" fmla="*/ 660400 w 6934200"/>
              <a:gd name="connsiteY65" fmla="*/ 3276600 h 4000500"/>
              <a:gd name="connsiteX66" fmla="*/ 565150 w 6934200"/>
              <a:gd name="connsiteY66" fmla="*/ 3270250 h 4000500"/>
              <a:gd name="connsiteX67" fmla="*/ 508000 w 6934200"/>
              <a:gd name="connsiteY67" fmla="*/ 3321050 h 4000500"/>
              <a:gd name="connsiteX68" fmla="*/ 0 w 6934200"/>
              <a:gd name="connsiteY68" fmla="*/ 3473450 h 4000500"/>
              <a:gd name="connsiteX69" fmla="*/ 698500 w 6934200"/>
              <a:gd name="connsiteY69" fmla="*/ 1435100 h 4000500"/>
              <a:gd name="connsiteX70" fmla="*/ 717550 w 6934200"/>
              <a:gd name="connsiteY70" fmla="*/ 1435100 h 4000500"/>
              <a:gd name="connsiteX71" fmla="*/ 723900 w 6934200"/>
              <a:gd name="connsiteY71" fmla="*/ 1416050 h 4000500"/>
              <a:gd name="connsiteX72" fmla="*/ 787400 w 6934200"/>
              <a:gd name="connsiteY72" fmla="*/ 1416050 h 4000500"/>
              <a:gd name="connsiteX73" fmla="*/ 793750 w 6934200"/>
              <a:gd name="connsiteY73" fmla="*/ 1403350 h 4000500"/>
              <a:gd name="connsiteX74" fmla="*/ 844550 w 6934200"/>
              <a:gd name="connsiteY74" fmla="*/ 1416050 h 4000500"/>
              <a:gd name="connsiteX75" fmla="*/ 882650 w 6934200"/>
              <a:gd name="connsiteY75" fmla="*/ 1416050 h 4000500"/>
              <a:gd name="connsiteX76" fmla="*/ 901700 w 6934200"/>
              <a:gd name="connsiteY76" fmla="*/ 1397000 h 4000500"/>
              <a:gd name="connsiteX77" fmla="*/ 908050 w 6934200"/>
              <a:gd name="connsiteY77" fmla="*/ 1276350 h 4000500"/>
              <a:gd name="connsiteX78" fmla="*/ 889000 w 6934200"/>
              <a:gd name="connsiteY78" fmla="*/ 1257300 h 4000500"/>
              <a:gd name="connsiteX79" fmla="*/ 857250 w 6934200"/>
              <a:gd name="connsiteY79" fmla="*/ 1257300 h 4000500"/>
              <a:gd name="connsiteX80" fmla="*/ 914400 w 6934200"/>
              <a:gd name="connsiteY80" fmla="*/ 1079500 h 4000500"/>
              <a:gd name="connsiteX81" fmla="*/ 971550 w 6934200"/>
              <a:gd name="connsiteY81" fmla="*/ 1079500 h 4000500"/>
              <a:gd name="connsiteX82" fmla="*/ 1003300 w 6934200"/>
              <a:gd name="connsiteY82" fmla="*/ 1066800 h 4000500"/>
              <a:gd name="connsiteX83" fmla="*/ 996950 w 6934200"/>
              <a:gd name="connsiteY83" fmla="*/ 933450 h 400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934200" h="4000500">
                <a:moveTo>
                  <a:pt x="996950" y="933450"/>
                </a:moveTo>
                <a:lnTo>
                  <a:pt x="908050" y="933450"/>
                </a:lnTo>
                <a:lnTo>
                  <a:pt x="908050" y="850900"/>
                </a:lnTo>
                <a:lnTo>
                  <a:pt x="914400" y="762000"/>
                </a:lnTo>
                <a:lnTo>
                  <a:pt x="1143000" y="425450"/>
                </a:lnTo>
                <a:lnTo>
                  <a:pt x="1492250" y="31750"/>
                </a:lnTo>
                <a:lnTo>
                  <a:pt x="1758950" y="0"/>
                </a:lnTo>
                <a:lnTo>
                  <a:pt x="3181350" y="0"/>
                </a:lnTo>
                <a:lnTo>
                  <a:pt x="3581400" y="615950"/>
                </a:lnTo>
                <a:lnTo>
                  <a:pt x="3511550" y="615950"/>
                </a:lnTo>
                <a:lnTo>
                  <a:pt x="3511550" y="984250"/>
                </a:lnTo>
                <a:lnTo>
                  <a:pt x="3575050" y="984250"/>
                </a:lnTo>
                <a:lnTo>
                  <a:pt x="3625850" y="1250950"/>
                </a:lnTo>
                <a:lnTo>
                  <a:pt x="3676650" y="1250950"/>
                </a:lnTo>
                <a:lnTo>
                  <a:pt x="3676650" y="1301750"/>
                </a:lnTo>
                <a:lnTo>
                  <a:pt x="3943350" y="1301750"/>
                </a:lnTo>
                <a:lnTo>
                  <a:pt x="3943350" y="1333500"/>
                </a:lnTo>
                <a:lnTo>
                  <a:pt x="4159250" y="1333500"/>
                </a:lnTo>
                <a:lnTo>
                  <a:pt x="4203700" y="1543050"/>
                </a:lnTo>
                <a:lnTo>
                  <a:pt x="3771900" y="1543050"/>
                </a:lnTo>
                <a:lnTo>
                  <a:pt x="3860800" y="2216150"/>
                </a:lnTo>
                <a:lnTo>
                  <a:pt x="3854450" y="2235200"/>
                </a:lnTo>
                <a:lnTo>
                  <a:pt x="3359150" y="2051050"/>
                </a:lnTo>
                <a:lnTo>
                  <a:pt x="2965450" y="1873250"/>
                </a:lnTo>
                <a:lnTo>
                  <a:pt x="2870200" y="2051050"/>
                </a:lnTo>
                <a:lnTo>
                  <a:pt x="3848100" y="2514600"/>
                </a:lnTo>
                <a:lnTo>
                  <a:pt x="4051300" y="2705100"/>
                </a:lnTo>
                <a:lnTo>
                  <a:pt x="3956050" y="2736850"/>
                </a:lnTo>
                <a:lnTo>
                  <a:pt x="3956050" y="3016250"/>
                </a:lnTo>
                <a:lnTo>
                  <a:pt x="4584700" y="3327400"/>
                </a:lnTo>
                <a:lnTo>
                  <a:pt x="4838700" y="3390900"/>
                </a:lnTo>
                <a:lnTo>
                  <a:pt x="4991100" y="3371850"/>
                </a:lnTo>
                <a:lnTo>
                  <a:pt x="4997450" y="3346450"/>
                </a:lnTo>
                <a:lnTo>
                  <a:pt x="5194300" y="3302000"/>
                </a:lnTo>
                <a:lnTo>
                  <a:pt x="6934200" y="4000500"/>
                </a:lnTo>
                <a:lnTo>
                  <a:pt x="2705100" y="4000500"/>
                </a:lnTo>
                <a:lnTo>
                  <a:pt x="1936750" y="3702050"/>
                </a:lnTo>
                <a:lnTo>
                  <a:pt x="2794000" y="3460750"/>
                </a:lnTo>
                <a:lnTo>
                  <a:pt x="2851150" y="3486150"/>
                </a:lnTo>
                <a:lnTo>
                  <a:pt x="2978150" y="3454400"/>
                </a:lnTo>
                <a:lnTo>
                  <a:pt x="2990850" y="3467100"/>
                </a:lnTo>
                <a:lnTo>
                  <a:pt x="3041650" y="3448050"/>
                </a:lnTo>
                <a:lnTo>
                  <a:pt x="3060700" y="3454400"/>
                </a:lnTo>
                <a:lnTo>
                  <a:pt x="3117850" y="3435350"/>
                </a:lnTo>
                <a:lnTo>
                  <a:pt x="3117850" y="3276600"/>
                </a:lnTo>
                <a:lnTo>
                  <a:pt x="3035300" y="3289300"/>
                </a:lnTo>
                <a:lnTo>
                  <a:pt x="3035300" y="3200400"/>
                </a:lnTo>
                <a:lnTo>
                  <a:pt x="3003550" y="3194050"/>
                </a:lnTo>
                <a:lnTo>
                  <a:pt x="2876550" y="3219450"/>
                </a:lnTo>
                <a:lnTo>
                  <a:pt x="2628900" y="3067050"/>
                </a:lnTo>
                <a:lnTo>
                  <a:pt x="2628900" y="2971800"/>
                </a:lnTo>
                <a:lnTo>
                  <a:pt x="2514600" y="2952750"/>
                </a:lnTo>
                <a:lnTo>
                  <a:pt x="2171700" y="3028950"/>
                </a:lnTo>
                <a:lnTo>
                  <a:pt x="2159000" y="2857500"/>
                </a:lnTo>
                <a:lnTo>
                  <a:pt x="2139950" y="2857500"/>
                </a:lnTo>
                <a:lnTo>
                  <a:pt x="2146300" y="3041650"/>
                </a:lnTo>
                <a:lnTo>
                  <a:pt x="1898650" y="3117850"/>
                </a:lnTo>
                <a:lnTo>
                  <a:pt x="1181100" y="3219450"/>
                </a:lnTo>
                <a:lnTo>
                  <a:pt x="1174750" y="3092450"/>
                </a:lnTo>
                <a:lnTo>
                  <a:pt x="1155700" y="3092450"/>
                </a:lnTo>
                <a:lnTo>
                  <a:pt x="1143000" y="3225800"/>
                </a:lnTo>
                <a:lnTo>
                  <a:pt x="908050" y="3251200"/>
                </a:lnTo>
                <a:lnTo>
                  <a:pt x="800100" y="3162300"/>
                </a:lnTo>
                <a:lnTo>
                  <a:pt x="641350" y="3213100"/>
                </a:lnTo>
                <a:lnTo>
                  <a:pt x="647700" y="3257550"/>
                </a:lnTo>
                <a:lnTo>
                  <a:pt x="660400" y="3276600"/>
                </a:lnTo>
                <a:lnTo>
                  <a:pt x="565150" y="3270250"/>
                </a:lnTo>
                <a:lnTo>
                  <a:pt x="508000" y="3321050"/>
                </a:lnTo>
                <a:lnTo>
                  <a:pt x="0" y="3473450"/>
                </a:lnTo>
                <a:lnTo>
                  <a:pt x="698500" y="1435100"/>
                </a:lnTo>
                <a:lnTo>
                  <a:pt x="717550" y="1435100"/>
                </a:lnTo>
                <a:lnTo>
                  <a:pt x="723900" y="1416050"/>
                </a:lnTo>
                <a:lnTo>
                  <a:pt x="787400" y="1416050"/>
                </a:lnTo>
                <a:lnTo>
                  <a:pt x="793750" y="1403350"/>
                </a:lnTo>
                <a:lnTo>
                  <a:pt x="844550" y="1416050"/>
                </a:lnTo>
                <a:lnTo>
                  <a:pt x="882650" y="1416050"/>
                </a:lnTo>
                <a:lnTo>
                  <a:pt x="901700" y="1397000"/>
                </a:lnTo>
                <a:lnTo>
                  <a:pt x="908050" y="1276350"/>
                </a:lnTo>
                <a:lnTo>
                  <a:pt x="889000" y="1257300"/>
                </a:lnTo>
                <a:lnTo>
                  <a:pt x="857250" y="1257300"/>
                </a:lnTo>
                <a:lnTo>
                  <a:pt x="914400" y="1079500"/>
                </a:lnTo>
                <a:lnTo>
                  <a:pt x="971550" y="1079500"/>
                </a:lnTo>
                <a:lnTo>
                  <a:pt x="1003300" y="1066800"/>
                </a:lnTo>
                <a:lnTo>
                  <a:pt x="996950" y="93345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4959DE-6CA8-FC1A-0614-10F7BC9FB13E}"/>
              </a:ext>
            </a:extLst>
          </p:cNvPr>
          <p:cNvSpPr/>
          <p:nvPr/>
        </p:nvSpPr>
        <p:spPr>
          <a:xfrm>
            <a:off x="5388769" y="6646069"/>
            <a:ext cx="814387" cy="230981"/>
          </a:xfrm>
          <a:custGeom>
            <a:avLst/>
            <a:gdLst>
              <a:gd name="connsiteX0" fmla="*/ 0 w 814387"/>
              <a:gd name="connsiteY0" fmla="*/ 61912 h 230981"/>
              <a:gd name="connsiteX1" fmla="*/ 178594 w 814387"/>
              <a:gd name="connsiteY1" fmla="*/ 0 h 230981"/>
              <a:gd name="connsiteX2" fmla="*/ 814387 w 814387"/>
              <a:gd name="connsiteY2" fmla="*/ 230981 h 230981"/>
              <a:gd name="connsiteX3" fmla="*/ 278606 w 814387"/>
              <a:gd name="connsiteY3" fmla="*/ 230981 h 230981"/>
              <a:gd name="connsiteX4" fmla="*/ 0 w 814387"/>
              <a:gd name="connsiteY4" fmla="*/ 61912 h 23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4387" h="230981">
                <a:moveTo>
                  <a:pt x="0" y="61912"/>
                </a:moveTo>
                <a:lnTo>
                  <a:pt x="178594" y="0"/>
                </a:lnTo>
                <a:lnTo>
                  <a:pt x="814387" y="230981"/>
                </a:lnTo>
                <a:lnTo>
                  <a:pt x="278606" y="230981"/>
                </a:lnTo>
                <a:lnTo>
                  <a:pt x="0" y="619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FE91BEA-57DE-D79A-D2AA-D445358F7C37}"/>
              </a:ext>
            </a:extLst>
          </p:cNvPr>
          <p:cNvSpPr/>
          <p:nvPr/>
        </p:nvSpPr>
        <p:spPr>
          <a:xfrm>
            <a:off x="5124450" y="6729413"/>
            <a:ext cx="531019" cy="171450"/>
          </a:xfrm>
          <a:custGeom>
            <a:avLst/>
            <a:gdLst>
              <a:gd name="connsiteX0" fmla="*/ 0 w 531019"/>
              <a:gd name="connsiteY0" fmla="*/ 147637 h 171450"/>
              <a:gd name="connsiteX1" fmla="*/ 64294 w 531019"/>
              <a:gd name="connsiteY1" fmla="*/ 95250 h 171450"/>
              <a:gd name="connsiteX2" fmla="*/ 119063 w 531019"/>
              <a:gd name="connsiteY2" fmla="*/ 54768 h 171450"/>
              <a:gd name="connsiteX3" fmla="*/ 230981 w 531019"/>
              <a:gd name="connsiteY3" fmla="*/ 0 h 171450"/>
              <a:gd name="connsiteX4" fmla="*/ 531019 w 531019"/>
              <a:gd name="connsiteY4" fmla="*/ 171450 h 171450"/>
              <a:gd name="connsiteX5" fmla="*/ 0 w 531019"/>
              <a:gd name="connsiteY5" fmla="*/ 147637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1019" h="171450">
                <a:moveTo>
                  <a:pt x="0" y="147637"/>
                </a:moveTo>
                <a:lnTo>
                  <a:pt x="64294" y="95250"/>
                </a:lnTo>
                <a:lnTo>
                  <a:pt x="119063" y="54768"/>
                </a:lnTo>
                <a:lnTo>
                  <a:pt x="230981" y="0"/>
                </a:lnTo>
                <a:lnTo>
                  <a:pt x="531019" y="171450"/>
                </a:lnTo>
                <a:lnTo>
                  <a:pt x="0" y="147637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8DD34B-07BC-16A7-90DD-C9F3B892EEF0}"/>
              </a:ext>
            </a:extLst>
          </p:cNvPr>
          <p:cNvSpPr/>
          <p:nvPr/>
        </p:nvSpPr>
        <p:spPr>
          <a:xfrm>
            <a:off x="5038725" y="6760369"/>
            <a:ext cx="95250" cy="104775"/>
          </a:xfrm>
          <a:custGeom>
            <a:avLst/>
            <a:gdLst>
              <a:gd name="connsiteX0" fmla="*/ 0 w 95250"/>
              <a:gd name="connsiteY0" fmla="*/ 23812 h 104775"/>
              <a:gd name="connsiteX1" fmla="*/ 0 w 95250"/>
              <a:gd name="connsiteY1" fmla="*/ 104775 h 104775"/>
              <a:gd name="connsiteX2" fmla="*/ 9525 w 95250"/>
              <a:gd name="connsiteY2" fmla="*/ 104775 h 104775"/>
              <a:gd name="connsiteX3" fmla="*/ 83344 w 95250"/>
              <a:gd name="connsiteY3" fmla="*/ 35719 h 104775"/>
              <a:gd name="connsiteX4" fmla="*/ 95250 w 95250"/>
              <a:gd name="connsiteY4" fmla="*/ 0 h 104775"/>
              <a:gd name="connsiteX5" fmla="*/ 0 w 95250"/>
              <a:gd name="connsiteY5" fmla="*/ 23812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250" h="104775">
                <a:moveTo>
                  <a:pt x="0" y="23812"/>
                </a:moveTo>
                <a:lnTo>
                  <a:pt x="0" y="104775"/>
                </a:lnTo>
                <a:lnTo>
                  <a:pt x="9525" y="104775"/>
                </a:lnTo>
                <a:lnTo>
                  <a:pt x="83344" y="35719"/>
                </a:lnTo>
                <a:lnTo>
                  <a:pt x="95250" y="0"/>
                </a:lnTo>
                <a:lnTo>
                  <a:pt x="0" y="238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Gray Line's Top 6 Things to do in Chicago St. Patrick's Day Weekend | Gray  Line Chicago, Chicago Tours">
            <a:extLst>
              <a:ext uri="{FF2B5EF4-FFF2-40B4-BE49-F238E27FC236}">
                <a16:creationId xmlns:a16="http://schemas.microsoft.com/office/drawing/2014/main" id="{A1FCF6E5-6757-97A3-C53E-B692B964D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19109" y="4783189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735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8142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9200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3F0EEFD-E9EE-AFEB-5E61-244B34A23564}"/>
              </a:ext>
            </a:extLst>
          </p:cNvPr>
          <p:cNvGrpSpPr/>
          <p:nvPr/>
        </p:nvGrpSpPr>
        <p:grpSpPr>
          <a:xfrm>
            <a:off x="3689350" y="1104900"/>
            <a:ext cx="6934200" cy="5816600"/>
            <a:chOff x="3689350" y="1104900"/>
            <a:chExt cx="6934200" cy="5816600"/>
          </a:xfrm>
          <a:solidFill>
            <a:srgbClr val="00B050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2112BA6-242E-657E-F35B-51F0AF23E74D}"/>
                </a:ext>
              </a:extLst>
            </p:cNvPr>
            <p:cNvSpPr/>
            <p:nvPr/>
          </p:nvSpPr>
          <p:spPr>
            <a:xfrm>
              <a:off x="5632450" y="1104900"/>
              <a:ext cx="552450" cy="63500"/>
            </a:xfrm>
            <a:custGeom>
              <a:avLst/>
              <a:gdLst>
                <a:gd name="connsiteX0" fmla="*/ 0 w 552450"/>
                <a:gd name="connsiteY0" fmla="*/ 0 h 63500"/>
                <a:gd name="connsiteX1" fmla="*/ 9525 w 552450"/>
                <a:gd name="connsiteY1" fmla="*/ 60325 h 63500"/>
                <a:gd name="connsiteX2" fmla="*/ 552450 w 552450"/>
                <a:gd name="connsiteY2" fmla="*/ 63500 h 63500"/>
                <a:gd name="connsiteX3" fmla="*/ 139700 w 552450"/>
                <a:gd name="connsiteY3" fmla="*/ 25400 h 63500"/>
                <a:gd name="connsiteX4" fmla="*/ 88900 w 552450"/>
                <a:gd name="connsiteY4" fmla="*/ 34925 h 63500"/>
                <a:gd name="connsiteX5" fmla="*/ 79375 w 552450"/>
                <a:gd name="connsiteY5" fmla="*/ 25400 h 63500"/>
                <a:gd name="connsiteX6" fmla="*/ 0 w 552450"/>
                <a:gd name="connsiteY6" fmla="*/ 0 h 6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450" h="63500">
                  <a:moveTo>
                    <a:pt x="0" y="0"/>
                  </a:moveTo>
                  <a:lnTo>
                    <a:pt x="9525" y="60325"/>
                  </a:lnTo>
                  <a:lnTo>
                    <a:pt x="552450" y="63500"/>
                  </a:lnTo>
                  <a:lnTo>
                    <a:pt x="139700" y="25400"/>
                  </a:lnTo>
                  <a:lnTo>
                    <a:pt x="88900" y="34925"/>
                  </a:lnTo>
                  <a:lnTo>
                    <a:pt x="79375" y="2540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E9B2A67-5659-8835-239A-90E5C12C73D5}"/>
                </a:ext>
              </a:extLst>
            </p:cNvPr>
            <p:cNvSpPr/>
            <p:nvPr/>
          </p:nvSpPr>
          <p:spPr>
            <a:xfrm>
              <a:off x="5651500" y="1304925"/>
              <a:ext cx="908050" cy="231775"/>
            </a:xfrm>
            <a:custGeom>
              <a:avLst/>
              <a:gdLst>
                <a:gd name="connsiteX0" fmla="*/ 0 w 908050"/>
                <a:gd name="connsiteY0" fmla="*/ 231775 h 231775"/>
                <a:gd name="connsiteX1" fmla="*/ 22225 w 908050"/>
                <a:gd name="connsiteY1" fmla="*/ 180975 h 231775"/>
                <a:gd name="connsiteX2" fmla="*/ 0 w 908050"/>
                <a:gd name="connsiteY2" fmla="*/ 111125 h 231775"/>
                <a:gd name="connsiteX3" fmla="*/ 0 w 908050"/>
                <a:gd name="connsiteY3" fmla="*/ 95250 h 231775"/>
                <a:gd name="connsiteX4" fmla="*/ 47625 w 908050"/>
                <a:gd name="connsiteY4" fmla="*/ 57150 h 231775"/>
                <a:gd name="connsiteX5" fmla="*/ 139700 w 908050"/>
                <a:gd name="connsiteY5" fmla="*/ 22225 h 231775"/>
                <a:gd name="connsiteX6" fmla="*/ 549275 w 908050"/>
                <a:gd name="connsiteY6" fmla="*/ 0 h 231775"/>
                <a:gd name="connsiteX7" fmla="*/ 835025 w 908050"/>
                <a:gd name="connsiteY7" fmla="*/ 0 h 231775"/>
                <a:gd name="connsiteX8" fmla="*/ 908050 w 908050"/>
                <a:gd name="connsiteY8" fmla="*/ 15875 h 231775"/>
                <a:gd name="connsiteX9" fmla="*/ 835025 w 908050"/>
                <a:gd name="connsiteY9" fmla="*/ 139700 h 231775"/>
                <a:gd name="connsiteX10" fmla="*/ 828675 w 908050"/>
                <a:gd name="connsiteY10" fmla="*/ 206375 h 231775"/>
                <a:gd name="connsiteX11" fmla="*/ 815975 w 908050"/>
                <a:gd name="connsiteY11" fmla="*/ 225425 h 231775"/>
                <a:gd name="connsiteX12" fmla="*/ 0 w 908050"/>
                <a:gd name="connsiteY12" fmla="*/ 231775 h 231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8050" h="231775">
                  <a:moveTo>
                    <a:pt x="0" y="231775"/>
                  </a:moveTo>
                  <a:lnTo>
                    <a:pt x="22225" y="180975"/>
                  </a:lnTo>
                  <a:lnTo>
                    <a:pt x="0" y="111125"/>
                  </a:lnTo>
                  <a:lnTo>
                    <a:pt x="0" y="95250"/>
                  </a:lnTo>
                  <a:lnTo>
                    <a:pt x="47625" y="57150"/>
                  </a:lnTo>
                  <a:lnTo>
                    <a:pt x="139700" y="22225"/>
                  </a:lnTo>
                  <a:lnTo>
                    <a:pt x="549275" y="0"/>
                  </a:lnTo>
                  <a:lnTo>
                    <a:pt x="835025" y="0"/>
                  </a:lnTo>
                  <a:lnTo>
                    <a:pt x="908050" y="15875"/>
                  </a:lnTo>
                  <a:lnTo>
                    <a:pt x="835025" y="139700"/>
                  </a:lnTo>
                  <a:lnTo>
                    <a:pt x="828675" y="206375"/>
                  </a:lnTo>
                  <a:lnTo>
                    <a:pt x="815975" y="225425"/>
                  </a:lnTo>
                  <a:lnTo>
                    <a:pt x="0" y="2317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ACDE2C5-DEE9-0D98-64EF-AEB48CEE2FD3}"/>
                </a:ext>
              </a:extLst>
            </p:cNvPr>
            <p:cNvSpPr/>
            <p:nvPr/>
          </p:nvSpPr>
          <p:spPr>
            <a:xfrm>
              <a:off x="5540375" y="1670050"/>
              <a:ext cx="1298575" cy="342900"/>
            </a:xfrm>
            <a:custGeom>
              <a:avLst/>
              <a:gdLst>
                <a:gd name="connsiteX0" fmla="*/ 92075 w 1298575"/>
                <a:gd name="connsiteY0" fmla="*/ 88900 h 342900"/>
                <a:gd name="connsiteX1" fmla="*/ 92075 w 1298575"/>
                <a:gd name="connsiteY1" fmla="*/ 184150 h 342900"/>
                <a:gd name="connsiteX2" fmla="*/ 0 w 1298575"/>
                <a:gd name="connsiteY2" fmla="*/ 295275 h 342900"/>
                <a:gd name="connsiteX3" fmla="*/ 133350 w 1298575"/>
                <a:gd name="connsiteY3" fmla="*/ 323850 h 342900"/>
                <a:gd name="connsiteX4" fmla="*/ 873125 w 1298575"/>
                <a:gd name="connsiteY4" fmla="*/ 336550 h 342900"/>
                <a:gd name="connsiteX5" fmla="*/ 993775 w 1298575"/>
                <a:gd name="connsiteY5" fmla="*/ 342900 h 342900"/>
                <a:gd name="connsiteX6" fmla="*/ 1162050 w 1298575"/>
                <a:gd name="connsiteY6" fmla="*/ 333375 h 342900"/>
                <a:gd name="connsiteX7" fmla="*/ 1127125 w 1298575"/>
                <a:gd name="connsiteY7" fmla="*/ 168275 h 342900"/>
                <a:gd name="connsiteX8" fmla="*/ 1298575 w 1298575"/>
                <a:gd name="connsiteY8" fmla="*/ 161925 h 342900"/>
                <a:gd name="connsiteX9" fmla="*/ 1298575 w 1298575"/>
                <a:gd name="connsiteY9" fmla="*/ 50800 h 342900"/>
                <a:gd name="connsiteX10" fmla="*/ 1231900 w 1298575"/>
                <a:gd name="connsiteY10" fmla="*/ 0 h 342900"/>
                <a:gd name="connsiteX11" fmla="*/ 377825 w 1298575"/>
                <a:gd name="connsiteY11" fmla="*/ 6350 h 342900"/>
                <a:gd name="connsiteX12" fmla="*/ 304800 w 1298575"/>
                <a:gd name="connsiteY12" fmla="*/ 22225 h 342900"/>
                <a:gd name="connsiteX13" fmla="*/ 234950 w 1298575"/>
                <a:gd name="connsiteY13" fmla="*/ 28575 h 342900"/>
                <a:gd name="connsiteX14" fmla="*/ 92075 w 1298575"/>
                <a:gd name="connsiteY14" fmla="*/ 8890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8575" h="342900">
                  <a:moveTo>
                    <a:pt x="92075" y="88900"/>
                  </a:moveTo>
                  <a:lnTo>
                    <a:pt x="92075" y="184150"/>
                  </a:lnTo>
                  <a:lnTo>
                    <a:pt x="0" y="295275"/>
                  </a:lnTo>
                  <a:lnTo>
                    <a:pt x="133350" y="323850"/>
                  </a:lnTo>
                  <a:lnTo>
                    <a:pt x="873125" y="336550"/>
                  </a:lnTo>
                  <a:lnTo>
                    <a:pt x="993775" y="342900"/>
                  </a:lnTo>
                  <a:lnTo>
                    <a:pt x="1162050" y="333375"/>
                  </a:lnTo>
                  <a:lnTo>
                    <a:pt x="1127125" y="168275"/>
                  </a:lnTo>
                  <a:lnTo>
                    <a:pt x="1298575" y="161925"/>
                  </a:lnTo>
                  <a:lnTo>
                    <a:pt x="1298575" y="50800"/>
                  </a:lnTo>
                  <a:lnTo>
                    <a:pt x="1231900" y="0"/>
                  </a:lnTo>
                  <a:lnTo>
                    <a:pt x="377825" y="6350"/>
                  </a:lnTo>
                  <a:lnTo>
                    <a:pt x="304800" y="22225"/>
                  </a:lnTo>
                  <a:lnTo>
                    <a:pt x="234950" y="28575"/>
                  </a:lnTo>
                  <a:lnTo>
                    <a:pt x="92075" y="889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6F5338-29FF-4947-263F-7FCA41EA4C29}"/>
                </a:ext>
              </a:extLst>
            </p:cNvPr>
            <p:cNvSpPr/>
            <p:nvPr/>
          </p:nvSpPr>
          <p:spPr>
            <a:xfrm>
              <a:off x="5269706" y="2176463"/>
              <a:ext cx="1481138" cy="488156"/>
            </a:xfrm>
            <a:custGeom>
              <a:avLst/>
              <a:gdLst>
                <a:gd name="connsiteX0" fmla="*/ 69057 w 1481138"/>
                <a:gd name="connsiteY0" fmla="*/ 252412 h 488156"/>
                <a:gd name="connsiteX1" fmla="*/ 119063 w 1481138"/>
                <a:gd name="connsiteY1" fmla="*/ 240506 h 488156"/>
                <a:gd name="connsiteX2" fmla="*/ 142875 w 1481138"/>
                <a:gd name="connsiteY2" fmla="*/ 269081 h 488156"/>
                <a:gd name="connsiteX3" fmla="*/ 202407 w 1481138"/>
                <a:gd name="connsiteY3" fmla="*/ 261937 h 488156"/>
                <a:gd name="connsiteX4" fmla="*/ 202407 w 1481138"/>
                <a:gd name="connsiteY4" fmla="*/ 192881 h 488156"/>
                <a:gd name="connsiteX5" fmla="*/ 190500 w 1481138"/>
                <a:gd name="connsiteY5" fmla="*/ 178593 h 488156"/>
                <a:gd name="connsiteX6" fmla="*/ 164307 w 1481138"/>
                <a:gd name="connsiteY6" fmla="*/ 176212 h 488156"/>
                <a:gd name="connsiteX7" fmla="*/ 164307 w 1481138"/>
                <a:gd name="connsiteY7" fmla="*/ 128587 h 488156"/>
                <a:gd name="connsiteX8" fmla="*/ 228600 w 1481138"/>
                <a:gd name="connsiteY8" fmla="*/ 76200 h 488156"/>
                <a:gd name="connsiteX9" fmla="*/ 316707 w 1481138"/>
                <a:gd name="connsiteY9" fmla="*/ 33337 h 488156"/>
                <a:gd name="connsiteX10" fmla="*/ 476250 w 1481138"/>
                <a:gd name="connsiteY10" fmla="*/ 14287 h 488156"/>
                <a:gd name="connsiteX11" fmla="*/ 935832 w 1481138"/>
                <a:gd name="connsiteY11" fmla="*/ 4762 h 488156"/>
                <a:gd name="connsiteX12" fmla="*/ 1407319 w 1481138"/>
                <a:gd name="connsiteY12" fmla="*/ 2381 h 488156"/>
                <a:gd name="connsiteX13" fmla="*/ 1445419 w 1481138"/>
                <a:gd name="connsiteY13" fmla="*/ 0 h 488156"/>
                <a:gd name="connsiteX14" fmla="*/ 1481138 w 1481138"/>
                <a:gd name="connsiteY14" fmla="*/ 233362 h 488156"/>
                <a:gd name="connsiteX15" fmla="*/ 1397794 w 1481138"/>
                <a:gd name="connsiteY15" fmla="*/ 283368 h 488156"/>
                <a:gd name="connsiteX16" fmla="*/ 1400175 w 1481138"/>
                <a:gd name="connsiteY16" fmla="*/ 376237 h 488156"/>
                <a:gd name="connsiteX17" fmla="*/ 1393032 w 1481138"/>
                <a:gd name="connsiteY17" fmla="*/ 445293 h 488156"/>
                <a:gd name="connsiteX18" fmla="*/ 1383507 w 1481138"/>
                <a:gd name="connsiteY18" fmla="*/ 445293 h 488156"/>
                <a:gd name="connsiteX19" fmla="*/ 1376363 w 1481138"/>
                <a:gd name="connsiteY19" fmla="*/ 402431 h 488156"/>
                <a:gd name="connsiteX20" fmla="*/ 1369219 w 1481138"/>
                <a:gd name="connsiteY20" fmla="*/ 450056 h 488156"/>
                <a:gd name="connsiteX21" fmla="*/ 1202532 w 1481138"/>
                <a:gd name="connsiteY21" fmla="*/ 481012 h 488156"/>
                <a:gd name="connsiteX22" fmla="*/ 1195388 w 1481138"/>
                <a:gd name="connsiteY22" fmla="*/ 340518 h 488156"/>
                <a:gd name="connsiteX23" fmla="*/ 1188244 w 1481138"/>
                <a:gd name="connsiteY23" fmla="*/ 340518 h 488156"/>
                <a:gd name="connsiteX24" fmla="*/ 1181100 w 1481138"/>
                <a:gd name="connsiteY24" fmla="*/ 483393 h 488156"/>
                <a:gd name="connsiteX25" fmla="*/ 916782 w 1481138"/>
                <a:gd name="connsiteY25" fmla="*/ 478631 h 488156"/>
                <a:gd name="connsiteX26" fmla="*/ 631032 w 1481138"/>
                <a:gd name="connsiteY26" fmla="*/ 485775 h 488156"/>
                <a:gd name="connsiteX27" fmla="*/ 621507 w 1481138"/>
                <a:gd name="connsiteY27" fmla="*/ 407193 h 488156"/>
                <a:gd name="connsiteX28" fmla="*/ 600075 w 1481138"/>
                <a:gd name="connsiteY28" fmla="*/ 409575 h 488156"/>
                <a:gd name="connsiteX29" fmla="*/ 597694 w 1481138"/>
                <a:gd name="connsiteY29" fmla="*/ 488156 h 488156"/>
                <a:gd name="connsiteX30" fmla="*/ 354807 w 1481138"/>
                <a:gd name="connsiteY30" fmla="*/ 469106 h 488156"/>
                <a:gd name="connsiteX31" fmla="*/ 157163 w 1481138"/>
                <a:gd name="connsiteY31" fmla="*/ 438150 h 488156"/>
                <a:gd name="connsiteX32" fmla="*/ 85725 w 1481138"/>
                <a:gd name="connsiteY32" fmla="*/ 423862 h 488156"/>
                <a:gd name="connsiteX33" fmla="*/ 38100 w 1481138"/>
                <a:gd name="connsiteY33" fmla="*/ 390525 h 488156"/>
                <a:gd name="connsiteX34" fmla="*/ 0 w 1481138"/>
                <a:gd name="connsiteY34" fmla="*/ 371475 h 488156"/>
                <a:gd name="connsiteX35" fmla="*/ 69057 w 1481138"/>
                <a:gd name="connsiteY35" fmla="*/ 252412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81138" h="488156">
                  <a:moveTo>
                    <a:pt x="69057" y="252412"/>
                  </a:moveTo>
                  <a:lnTo>
                    <a:pt x="119063" y="240506"/>
                  </a:lnTo>
                  <a:lnTo>
                    <a:pt x="142875" y="269081"/>
                  </a:lnTo>
                  <a:lnTo>
                    <a:pt x="202407" y="261937"/>
                  </a:lnTo>
                  <a:lnTo>
                    <a:pt x="202407" y="192881"/>
                  </a:lnTo>
                  <a:lnTo>
                    <a:pt x="190500" y="178593"/>
                  </a:lnTo>
                  <a:lnTo>
                    <a:pt x="164307" y="176212"/>
                  </a:lnTo>
                  <a:lnTo>
                    <a:pt x="164307" y="128587"/>
                  </a:lnTo>
                  <a:lnTo>
                    <a:pt x="228600" y="76200"/>
                  </a:lnTo>
                  <a:lnTo>
                    <a:pt x="316707" y="33337"/>
                  </a:lnTo>
                  <a:lnTo>
                    <a:pt x="476250" y="14287"/>
                  </a:lnTo>
                  <a:lnTo>
                    <a:pt x="935832" y="4762"/>
                  </a:lnTo>
                  <a:lnTo>
                    <a:pt x="1407319" y="2381"/>
                  </a:lnTo>
                  <a:lnTo>
                    <a:pt x="1445419" y="0"/>
                  </a:lnTo>
                  <a:lnTo>
                    <a:pt x="1481138" y="233362"/>
                  </a:lnTo>
                  <a:lnTo>
                    <a:pt x="1397794" y="283368"/>
                  </a:lnTo>
                  <a:cubicBezTo>
                    <a:pt x="1398588" y="314324"/>
                    <a:pt x="1399381" y="345281"/>
                    <a:pt x="1400175" y="376237"/>
                  </a:cubicBezTo>
                  <a:lnTo>
                    <a:pt x="1393032" y="445293"/>
                  </a:lnTo>
                  <a:lnTo>
                    <a:pt x="1383507" y="445293"/>
                  </a:lnTo>
                  <a:lnTo>
                    <a:pt x="1376363" y="402431"/>
                  </a:lnTo>
                  <a:lnTo>
                    <a:pt x="1369219" y="450056"/>
                  </a:lnTo>
                  <a:lnTo>
                    <a:pt x="1202532" y="481012"/>
                  </a:lnTo>
                  <a:lnTo>
                    <a:pt x="1195388" y="340518"/>
                  </a:lnTo>
                  <a:lnTo>
                    <a:pt x="1188244" y="340518"/>
                  </a:lnTo>
                  <a:lnTo>
                    <a:pt x="1181100" y="483393"/>
                  </a:lnTo>
                  <a:lnTo>
                    <a:pt x="916782" y="478631"/>
                  </a:lnTo>
                  <a:lnTo>
                    <a:pt x="631032" y="485775"/>
                  </a:lnTo>
                  <a:lnTo>
                    <a:pt x="621507" y="407193"/>
                  </a:lnTo>
                  <a:lnTo>
                    <a:pt x="600075" y="409575"/>
                  </a:lnTo>
                  <a:cubicBezTo>
                    <a:pt x="599281" y="435769"/>
                    <a:pt x="598488" y="461962"/>
                    <a:pt x="597694" y="488156"/>
                  </a:cubicBezTo>
                  <a:lnTo>
                    <a:pt x="354807" y="469106"/>
                  </a:lnTo>
                  <a:lnTo>
                    <a:pt x="157163" y="438150"/>
                  </a:lnTo>
                  <a:lnTo>
                    <a:pt x="85725" y="423862"/>
                  </a:lnTo>
                  <a:lnTo>
                    <a:pt x="38100" y="390525"/>
                  </a:lnTo>
                  <a:lnTo>
                    <a:pt x="0" y="371475"/>
                  </a:lnTo>
                  <a:lnTo>
                    <a:pt x="69057" y="2524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047483-A2A9-FEB2-B4BE-C2B43B802979}"/>
                </a:ext>
              </a:extLst>
            </p:cNvPr>
            <p:cNvSpPr/>
            <p:nvPr/>
          </p:nvSpPr>
          <p:spPr>
            <a:xfrm>
              <a:off x="3689350" y="2921000"/>
              <a:ext cx="6934200" cy="4000500"/>
            </a:xfrm>
            <a:custGeom>
              <a:avLst/>
              <a:gdLst>
                <a:gd name="connsiteX0" fmla="*/ 996950 w 6934200"/>
                <a:gd name="connsiteY0" fmla="*/ 933450 h 4000500"/>
                <a:gd name="connsiteX1" fmla="*/ 908050 w 6934200"/>
                <a:gd name="connsiteY1" fmla="*/ 933450 h 4000500"/>
                <a:gd name="connsiteX2" fmla="*/ 908050 w 6934200"/>
                <a:gd name="connsiteY2" fmla="*/ 850900 h 4000500"/>
                <a:gd name="connsiteX3" fmla="*/ 914400 w 6934200"/>
                <a:gd name="connsiteY3" fmla="*/ 762000 h 4000500"/>
                <a:gd name="connsiteX4" fmla="*/ 1143000 w 6934200"/>
                <a:gd name="connsiteY4" fmla="*/ 425450 h 4000500"/>
                <a:gd name="connsiteX5" fmla="*/ 1492250 w 6934200"/>
                <a:gd name="connsiteY5" fmla="*/ 31750 h 4000500"/>
                <a:gd name="connsiteX6" fmla="*/ 1758950 w 6934200"/>
                <a:gd name="connsiteY6" fmla="*/ 0 h 4000500"/>
                <a:gd name="connsiteX7" fmla="*/ 3181350 w 6934200"/>
                <a:gd name="connsiteY7" fmla="*/ 0 h 4000500"/>
                <a:gd name="connsiteX8" fmla="*/ 3581400 w 6934200"/>
                <a:gd name="connsiteY8" fmla="*/ 615950 h 4000500"/>
                <a:gd name="connsiteX9" fmla="*/ 3511550 w 6934200"/>
                <a:gd name="connsiteY9" fmla="*/ 615950 h 4000500"/>
                <a:gd name="connsiteX10" fmla="*/ 3511550 w 6934200"/>
                <a:gd name="connsiteY10" fmla="*/ 984250 h 4000500"/>
                <a:gd name="connsiteX11" fmla="*/ 3575050 w 6934200"/>
                <a:gd name="connsiteY11" fmla="*/ 984250 h 4000500"/>
                <a:gd name="connsiteX12" fmla="*/ 3625850 w 6934200"/>
                <a:gd name="connsiteY12" fmla="*/ 1250950 h 4000500"/>
                <a:gd name="connsiteX13" fmla="*/ 3676650 w 6934200"/>
                <a:gd name="connsiteY13" fmla="*/ 1250950 h 4000500"/>
                <a:gd name="connsiteX14" fmla="*/ 3676650 w 6934200"/>
                <a:gd name="connsiteY14" fmla="*/ 1301750 h 4000500"/>
                <a:gd name="connsiteX15" fmla="*/ 3943350 w 6934200"/>
                <a:gd name="connsiteY15" fmla="*/ 1301750 h 4000500"/>
                <a:gd name="connsiteX16" fmla="*/ 3943350 w 6934200"/>
                <a:gd name="connsiteY16" fmla="*/ 1333500 h 4000500"/>
                <a:gd name="connsiteX17" fmla="*/ 4159250 w 6934200"/>
                <a:gd name="connsiteY17" fmla="*/ 1333500 h 4000500"/>
                <a:gd name="connsiteX18" fmla="*/ 4203700 w 6934200"/>
                <a:gd name="connsiteY18" fmla="*/ 1543050 h 4000500"/>
                <a:gd name="connsiteX19" fmla="*/ 3771900 w 6934200"/>
                <a:gd name="connsiteY19" fmla="*/ 1543050 h 4000500"/>
                <a:gd name="connsiteX20" fmla="*/ 3860800 w 6934200"/>
                <a:gd name="connsiteY20" fmla="*/ 2216150 h 4000500"/>
                <a:gd name="connsiteX21" fmla="*/ 3854450 w 6934200"/>
                <a:gd name="connsiteY21" fmla="*/ 2235200 h 4000500"/>
                <a:gd name="connsiteX22" fmla="*/ 3359150 w 6934200"/>
                <a:gd name="connsiteY22" fmla="*/ 2051050 h 4000500"/>
                <a:gd name="connsiteX23" fmla="*/ 2965450 w 6934200"/>
                <a:gd name="connsiteY23" fmla="*/ 1873250 h 4000500"/>
                <a:gd name="connsiteX24" fmla="*/ 2870200 w 6934200"/>
                <a:gd name="connsiteY24" fmla="*/ 2051050 h 4000500"/>
                <a:gd name="connsiteX25" fmla="*/ 3848100 w 6934200"/>
                <a:gd name="connsiteY25" fmla="*/ 2514600 h 4000500"/>
                <a:gd name="connsiteX26" fmla="*/ 4051300 w 6934200"/>
                <a:gd name="connsiteY26" fmla="*/ 2705100 h 4000500"/>
                <a:gd name="connsiteX27" fmla="*/ 3956050 w 6934200"/>
                <a:gd name="connsiteY27" fmla="*/ 2736850 h 4000500"/>
                <a:gd name="connsiteX28" fmla="*/ 3956050 w 6934200"/>
                <a:gd name="connsiteY28" fmla="*/ 3016250 h 4000500"/>
                <a:gd name="connsiteX29" fmla="*/ 4584700 w 6934200"/>
                <a:gd name="connsiteY29" fmla="*/ 3327400 h 4000500"/>
                <a:gd name="connsiteX30" fmla="*/ 4838700 w 6934200"/>
                <a:gd name="connsiteY30" fmla="*/ 3390900 h 4000500"/>
                <a:gd name="connsiteX31" fmla="*/ 4991100 w 6934200"/>
                <a:gd name="connsiteY31" fmla="*/ 3371850 h 4000500"/>
                <a:gd name="connsiteX32" fmla="*/ 4997450 w 6934200"/>
                <a:gd name="connsiteY32" fmla="*/ 3346450 h 4000500"/>
                <a:gd name="connsiteX33" fmla="*/ 5194300 w 6934200"/>
                <a:gd name="connsiteY33" fmla="*/ 3302000 h 4000500"/>
                <a:gd name="connsiteX34" fmla="*/ 6934200 w 6934200"/>
                <a:gd name="connsiteY34" fmla="*/ 4000500 h 4000500"/>
                <a:gd name="connsiteX35" fmla="*/ 2705100 w 6934200"/>
                <a:gd name="connsiteY35" fmla="*/ 4000500 h 4000500"/>
                <a:gd name="connsiteX36" fmla="*/ 1936750 w 6934200"/>
                <a:gd name="connsiteY36" fmla="*/ 3702050 h 4000500"/>
                <a:gd name="connsiteX37" fmla="*/ 2794000 w 6934200"/>
                <a:gd name="connsiteY37" fmla="*/ 3460750 h 4000500"/>
                <a:gd name="connsiteX38" fmla="*/ 2851150 w 6934200"/>
                <a:gd name="connsiteY38" fmla="*/ 3486150 h 4000500"/>
                <a:gd name="connsiteX39" fmla="*/ 2978150 w 6934200"/>
                <a:gd name="connsiteY39" fmla="*/ 3454400 h 4000500"/>
                <a:gd name="connsiteX40" fmla="*/ 2990850 w 6934200"/>
                <a:gd name="connsiteY40" fmla="*/ 3467100 h 4000500"/>
                <a:gd name="connsiteX41" fmla="*/ 3041650 w 6934200"/>
                <a:gd name="connsiteY41" fmla="*/ 3448050 h 4000500"/>
                <a:gd name="connsiteX42" fmla="*/ 3060700 w 6934200"/>
                <a:gd name="connsiteY42" fmla="*/ 3454400 h 4000500"/>
                <a:gd name="connsiteX43" fmla="*/ 3117850 w 6934200"/>
                <a:gd name="connsiteY43" fmla="*/ 3435350 h 4000500"/>
                <a:gd name="connsiteX44" fmla="*/ 3117850 w 6934200"/>
                <a:gd name="connsiteY44" fmla="*/ 3276600 h 4000500"/>
                <a:gd name="connsiteX45" fmla="*/ 3035300 w 6934200"/>
                <a:gd name="connsiteY45" fmla="*/ 3289300 h 4000500"/>
                <a:gd name="connsiteX46" fmla="*/ 3035300 w 6934200"/>
                <a:gd name="connsiteY46" fmla="*/ 3200400 h 4000500"/>
                <a:gd name="connsiteX47" fmla="*/ 3003550 w 6934200"/>
                <a:gd name="connsiteY47" fmla="*/ 3194050 h 4000500"/>
                <a:gd name="connsiteX48" fmla="*/ 2876550 w 6934200"/>
                <a:gd name="connsiteY48" fmla="*/ 3219450 h 4000500"/>
                <a:gd name="connsiteX49" fmla="*/ 2628900 w 6934200"/>
                <a:gd name="connsiteY49" fmla="*/ 3067050 h 4000500"/>
                <a:gd name="connsiteX50" fmla="*/ 2628900 w 6934200"/>
                <a:gd name="connsiteY50" fmla="*/ 2971800 h 4000500"/>
                <a:gd name="connsiteX51" fmla="*/ 2514600 w 6934200"/>
                <a:gd name="connsiteY51" fmla="*/ 2952750 h 4000500"/>
                <a:gd name="connsiteX52" fmla="*/ 2171700 w 6934200"/>
                <a:gd name="connsiteY52" fmla="*/ 3028950 h 4000500"/>
                <a:gd name="connsiteX53" fmla="*/ 2159000 w 6934200"/>
                <a:gd name="connsiteY53" fmla="*/ 2857500 h 4000500"/>
                <a:gd name="connsiteX54" fmla="*/ 2139950 w 6934200"/>
                <a:gd name="connsiteY54" fmla="*/ 2857500 h 4000500"/>
                <a:gd name="connsiteX55" fmla="*/ 2146300 w 6934200"/>
                <a:gd name="connsiteY55" fmla="*/ 3041650 h 4000500"/>
                <a:gd name="connsiteX56" fmla="*/ 1898650 w 6934200"/>
                <a:gd name="connsiteY56" fmla="*/ 3117850 h 4000500"/>
                <a:gd name="connsiteX57" fmla="*/ 1181100 w 6934200"/>
                <a:gd name="connsiteY57" fmla="*/ 3219450 h 4000500"/>
                <a:gd name="connsiteX58" fmla="*/ 1174750 w 6934200"/>
                <a:gd name="connsiteY58" fmla="*/ 3092450 h 4000500"/>
                <a:gd name="connsiteX59" fmla="*/ 1155700 w 6934200"/>
                <a:gd name="connsiteY59" fmla="*/ 3092450 h 4000500"/>
                <a:gd name="connsiteX60" fmla="*/ 1143000 w 6934200"/>
                <a:gd name="connsiteY60" fmla="*/ 3225800 h 4000500"/>
                <a:gd name="connsiteX61" fmla="*/ 908050 w 6934200"/>
                <a:gd name="connsiteY61" fmla="*/ 3251200 h 4000500"/>
                <a:gd name="connsiteX62" fmla="*/ 800100 w 6934200"/>
                <a:gd name="connsiteY62" fmla="*/ 3162300 h 4000500"/>
                <a:gd name="connsiteX63" fmla="*/ 641350 w 6934200"/>
                <a:gd name="connsiteY63" fmla="*/ 3213100 h 4000500"/>
                <a:gd name="connsiteX64" fmla="*/ 647700 w 6934200"/>
                <a:gd name="connsiteY64" fmla="*/ 3257550 h 4000500"/>
                <a:gd name="connsiteX65" fmla="*/ 660400 w 6934200"/>
                <a:gd name="connsiteY65" fmla="*/ 3276600 h 4000500"/>
                <a:gd name="connsiteX66" fmla="*/ 565150 w 6934200"/>
                <a:gd name="connsiteY66" fmla="*/ 3270250 h 4000500"/>
                <a:gd name="connsiteX67" fmla="*/ 508000 w 6934200"/>
                <a:gd name="connsiteY67" fmla="*/ 3321050 h 4000500"/>
                <a:gd name="connsiteX68" fmla="*/ 0 w 6934200"/>
                <a:gd name="connsiteY68" fmla="*/ 3473450 h 4000500"/>
                <a:gd name="connsiteX69" fmla="*/ 698500 w 6934200"/>
                <a:gd name="connsiteY69" fmla="*/ 1435100 h 4000500"/>
                <a:gd name="connsiteX70" fmla="*/ 717550 w 6934200"/>
                <a:gd name="connsiteY70" fmla="*/ 1435100 h 4000500"/>
                <a:gd name="connsiteX71" fmla="*/ 723900 w 6934200"/>
                <a:gd name="connsiteY71" fmla="*/ 1416050 h 4000500"/>
                <a:gd name="connsiteX72" fmla="*/ 787400 w 6934200"/>
                <a:gd name="connsiteY72" fmla="*/ 1416050 h 4000500"/>
                <a:gd name="connsiteX73" fmla="*/ 793750 w 6934200"/>
                <a:gd name="connsiteY73" fmla="*/ 1403350 h 4000500"/>
                <a:gd name="connsiteX74" fmla="*/ 844550 w 6934200"/>
                <a:gd name="connsiteY74" fmla="*/ 1416050 h 4000500"/>
                <a:gd name="connsiteX75" fmla="*/ 882650 w 6934200"/>
                <a:gd name="connsiteY75" fmla="*/ 1416050 h 4000500"/>
                <a:gd name="connsiteX76" fmla="*/ 901700 w 6934200"/>
                <a:gd name="connsiteY76" fmla="*/ 1397000 h 4000500"/>
                <a:gd name="connsiteX77" fmla="*/ 908050 w 6934200"/>
                <a:gd name="connsiteY77" fmla="*/ 1276350 h 4000500"/>
                <a:gd name="connsiteX78" fmla="*/ 889000 w 6934200"/>
                <a:gd name="connsiteY78" fmla="*/ 1257300 h 4000500"/>
                <a:gd name="connsiteX79" fmla="*/ 857250 w 6934200"/>
                <a:gd name="connsiteY79" fmla="*/ 1257300 h 4000500"/>
                <a:gd name="connsiteX80" fmla="*/ 914400 w 6934200"/>
                <a:gd name="connsiteY80" fmla="*/ 1079500 h 4000500"/>
                <a:gd name="connsiteX81" fmla="*/ 971550 w 6934200"/>
                <a:gd name="connsiteY81" fmla="*/ 1079500 h 4000500"/>
                <a:gd name="connsiteX82" fmla="*/ 1003300 w 6934200"/>
                <a:gd name="connsiteY82" fmla="*/ 1066800 h 4000500"/>
                <a:gd name="connsiteX83" fmla="*/ 996950 w 6934200"/>
                <a:gd name="connsiteY83" fmla="*/ 933450 h 400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934200" h="4000500">
                  <a:moveTo>
                    <a:pt x="996950" y="933450"/>
                  </a:moveTo>
                  <a:lnTo>
                    <a:pt x="908050" y="933450"/>
                  </a:lnTo>
                  <a:lnTo>
                    <a:pt x="908050" y="850900"/>
                  </a:lnTo>
                  <a:lnTo>
                    <a:pt x="914400" y="762000"/>
                  </a:lnTo>
                  <a:lnTo>
                    <a:pt x="1143000" y="425450"/>
                  </a:lnTo>
                  <a:lnTo>
                    <a:pt x="1492250" y="31750"/>
                  </a:lnTo>
                  <a:lnTo>
                    <a:pt x="1758950" y="0"/>
                  </a:lnTo>
                  <a:lnTo>
                    <a:pt x="3181350" y="0"/>
                  </a:lnTo>
                  <a:lnTo>
                    <a:pt x="3581400" y="615950"/>
                  </a:lnTo>
                  <a:lnTo>
                    <a:pt x="3511550" y="615950"/>
                  </a:lnTo>
                  <a:lnTo>
                    <a:pt x="3511550" y="984250"/>
                  </a:lnTo>
                  <a:lnTo>
                    <a:pt x="3575050" y="984250"/>
                  </a:lnTo>
                  <a:lnTo>
                    <a:pt x="3625850" y="1250950"/>
                  </a:lnTo>
                  <a:lnTo>
                    <a:pt x="3676650" y="1250950"/>
                  </a:lnTo>
                  <a:lnTo>
                    <a:pt x="3676650" y="1301750"/>
                  </a:lnTo>
                  <a:lnTo>
                    <a:pt x="3943350" y="1301750"/>
                  </a:lnTo>
                  <a:lnTo>
                    <a:pt x="3943350" y="1333500"/>
                  </a:lnTo>
                  <a:lnTo>
                    <a:pt x="4159250" y="1333500"/>
                  </a:lnTo>
                  <a:lnTo>
                    <a:pt x="4203700" y="1543050"/>
                  </a:lnTo>
                  <a:lnTo>
                    <a:pt x="3771900" y="1543050"/>
                  </a:lnTo>
                  <a:lnTo>
                    <a:pt x="3860800" y="2216150"/>
                  </a:lnTo>
                  <a:lnTo>
                    <a:pt x="3854450" y="2235200"/>
                  </a:lnTo>
                  <a:lnTo>
                    <a:pt x="3359150" y="2051050"/>
                  </a:lnTo>
                  <a:lnTo>
                    <a:pt x="2965450" y="1873250"/>
                  </a:lnTo>
                  <a:lnTo>
                    <a:pt x="2870200" y="2051050"/>
                  </a:lnTo>
                  <a:lnTo>
                    <a:pt x="3848100" y="2514600"/>
                  </a:lnTo>
                  <a:lnTo>
                    <a:pt x="4051300" y="2705100"/>
                  </a:lnTo>
                  <a:lnTo>
                    <a:pt x="3956050" y="2736850"/>
                  </a:lnTo>
                  <a:lnTo>
                    <a:pt x="3956050" y="3016250"/>
                  </a:lnTo>
                  <a:lnTo>
                    <a:pt x="4584700" y="3327400"/>
                  </a:lnTo>
                  <a:lnTo>
                    <a:pt x="4838700" y="3390900"/>
                  </a:lnTo>
                  <a:lnTo>
                    <a:pt x="4991100" y="3371850"/>
                  </a:lnTo>
                  <a:lnTo>
                    <a:pt x="4997450" y="3346450"/>
                  </a:lnTo>
                  <a:lnTo>
                    <a:pt x="5194300" y="3302000"/>
                  </a:lnTo>
                  <a:lnTo>
                    <a:pt x="6934200" y="4000500"/>
                  </a:lnTo>
                  <a:lnTo>
                    <a:pt x="2705100" y="4000500"/>
                  </a:lnTo>
                  <a:lnTo>
                    <a:pt x="1936750" y="3702050"/>
                  </a:lnTo>
                  <a:lnTo>
                    <a:pt x="2794000" y="3460750"/>
                  </a:lnTo>
                  <a:lnTo>
                    <a:pt x="2851150" y="3486150"/>
                  </a:lnTo>
                  <a:lnTo>
                    <a:pt x="2978150" y="3454400"/>
                  </a:lnTo>
                  <a:lnTo>
                    <a:pt x="2990850" y="3467100"/>
                  </a:lnTo>
                  <a:lnTo>
                    <a:pt x="3041650" y="3448050"/>
                  </a:lnTo>
                  <a:lnTo>
                    <a:pt x="3060700" y="3454400"/>
                  </a:lnTo>
                  <a:lnTo>
                    <a:pt x="3117850" y="3435350"/>
                  </a:lnTo>
                  <a:lnTo>
                    <a:pt x="3117850" y="3276600"/>
                  </a:lnTo>
                  <a:lnTo>
                    <a:pt x="3035300" y="3289300"/>
                  </a:lnTo>
                  <a:lnTo>
                    <a:pt x="3035300" y="3200400"/>
                  </a:lnTo>
                  <a:lnTo>
                    <a:pt x="3003550" y="3194050"/>
                  </a:lnTo>
                  <a:lnTo>
                    <a:pt x="2876550" y="3219450"/>
                  </a:lnTo>
                  <a:lnTo>
                    <a:pt x="2628900" y="3067050"/>
                  </a:lnTo>
                  <a:lnTo>
                    <a:pt x="2628900" y="2971800"/>
                  </a:lnTo>
                  <a:lnTo>
                    <a:pt x="2514600" y="2952750"/>
                  </a:lnTo>
                  <a:lnTo>
                    <a:pt x="2171700" y="3028950"/>
                  </a:lnTo>
                  <a:lnTo>
                    <a:pt x="2159000" y="2857500"/>
                  </a:lnTo>
                  <a:lnTo>
                    <a:pt x="2139950" y="2857500"/>
                  </a:lnTo>
                  <a:lnTo>
                    <a:pt x="2146300" y="3041650"/>
                  </a:lnTo>
                  <a:lnTo>
                    <a:pt x="1898650" y="3117850"/>
                  </a:lnTo>
                  <a:lnTo>
                    <a:pt x="1181100" y="3219450"/>
                  </a:lnTo>
                  <a:lnTo>
                    <a:pt x="1174750" y="3092450"/>
                  </a:lnTo>
                  <a:lnTo>
                    <a:pt x="1155700" y="3092450"/>
                  </a:lnTo>
                  <a:lnTo>
                    <a:pt x="1143000" y="3225800"/>
                  </a:lnTo>
                  <a:lnTo>
                    <a:pt x="908050" y="3251200"/>
                  </a:lnTo>
                  <a:lnTo>
                    <a:pt x="800100" y="3162300"/>
                  </a:lnTo>
                  <a:lnTo>
                    <a:pt x="641350" y="3213100"/>
                  </a:lnTo>
                  <a:lnTo>
                    <a:pt x="647700" y="3257550"/>
                  </a:lnTo>
                  <a:lnTo>
                    <a:pt x="660400" y="3276600"/>
                  </a:lnTo>
                  <a:lnTo>
                    <a:pt x="565150" y="3270250"/>
                  </a:lnTo>
                  <a:lnTo>
                    <a:pt x="508000" y="3321050"/>
                  </a:lnTo>
                  <a:lnTo>
                    <a:pt x="0" y="3473450"/>
                  </a:lnTo>
                  <a:lnTo>
                    <a:pt x="698500" y="1435100"/>
                  </a:lnTo>
                  <a:lnTo>
                    <a:pt x="717550" y="1435100"/>
                  </a:lnTo>
                  <a:lnTo>
                    <a:pt x="723900" y="1416050"/>
                  </a:lnTo>
                  <a:lnTo>
                    <a:pt x="787400" y="1416050"/>
                  </a:lnTo>
                  <a:lnTo>
                    <a:pt x="793750" y="1403350"/>
                  </a:lnTo>
                  <a:lnTo>
                    <a:pt x="844550" y="1416050"/>
                  </a:lnTo>
                  <a:lnTo>
                    <a:pt x="882650" y="1416050"/>
                  </a:lnTo>
                  <a:lnTo>
                    <a:pt x="901700" y="1397000"/>
                  </a:lnTo>
                  <a:lnTo>
                    <a:pt x="908050" y="1276350"/>
                  </a:lnTo>
                  <a:lnTo>
                    <a:pt x="889000" y="1257300"/>
                  </a:lnTo>
                  <a:lnTo>
                    <a:pt x="857250" y="1257300"/>
                  </a:lnTo>
                  <a:lnTo>
                    <a:pt x="914400" y="1079500"/>
                  </a:lnTo>
                  <a:lnTo>
                    <a:pt x="971550" y="1079500"/>
                  </a:lnTo>
                  <a:lnTo>
                    <a:pt x="1003300" y="1066800"/>
                  </a:lnTo>
                  <a:lnTo>
                    <a:pt x="996950" y="93345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4959DE-6CA8-FC1A-0614-10F7BC9FB13E}"/>
                </a:ext>
              </a:extLst>
            </p:cNvPr>
            <p:cNvSpPr/>
            <p:nvPr/>
          </p:nvSpPr>
          <p:spPr>
            <a:xfrm>
              <a:off x="5388769" y="6646069"/>
              <a:ext cx="814387" cy="230981"/>
            </a:xfrm>
            <a:custGeom>
              <a:avLst/>
              <a:gdLst>
                <a:gd name="connsiteX0" fmla="*/ 0 w 814387"/>
                <a:gd name="connsiteY0" fmla="*/ 61912 h 230981"/>
                <a:gd name="connsiteX1" fmla="*/ 178594 w 814387"/>
                <a:gd name="connsiteY1" fmla="*/ 0 h 230981"/>
                <a:gd name="connsiteX2" fmla="*/ 814387 w 814387"/>
                <a:gd name="connsiteY2" fmla="*/ 230981 h 230981"/>
                <a:gd name="connsiteX3" fmla="*/ 278606 w 814387"/>
                <a:gd name="connsiteY3" fmla="*/ 230981 h 230981"/>
                <a:gd name="connsiteX4" fmla="*/ 0 w 814387"/>
                <a:gd name="connsiteY4" fmla="*/ 61912 h 230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4387" h="230981">
                  <a:moveTo>
                    <a:pt x="0" y="61912"/>
                  </a:moveTo>
                  <a:lnTo>
                    <a:pt x="178594" y="0"/>
                  </a:lnTo>
                  <a:lnTo>
                    <a:pt x="814387" y="230981"/>
                  </a:lnTo>
                  <a:lnTo>
                    <a:pt x="278606" y="230981"/>
                  </a:lnTo>
                  <a:lnTo>
                    <a:pt x="0" y="619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FE91BEA-57DE-D79A-D2AA-D445358F7C37}"/>
                </a:ext>
              </a:extLst>
            </p:cNvPr>
            <p:cNvSpPr/>
            <p:nvPr/>
          </p:nvSpPr>
          <p:spPr>
            <a:xfrm>
              <a:off x="5124450" y="6729413"/>
              <a:ext cx="531019" cy="171450"/>
            </a:xfrm>
            <a:custGeom>
              <a:avLst/>
              <a:gdLst>
                <a:gd name="connsiteX0" fmla="*/ 0 w 531019"/>
                <a:gd name="connsiteY0" fmla="*/ 147637 h 171450"/>
                <a:gd name="connsiteX1" fmla="*/ 64294 w 531019"/>
                <a:gd name="connsiteY1" fmla="*/ 95250 h 171450"/>
                <a:gd name="connsiteX2" fmla="*/ 119063 w 531019"/>
                <a:gd name="connsiteY2" fmla="*/ 54768 h 171450"/>
                <a:gd name="connsiteX3" fmla="*/ 230981 w 531019"/>
                <a:gd name="connsiteY3" fmla="*/ 0 h 171450"/>
                <a:gd name="connsiteX4" fmla="*/ 531019 w 531019"/>
                <a:gd name="connsiteY4" fmla="*/ 171450 h 171450"/>
                <a:gd name="connsiteX5" fmla="*/ 0 w 531019"/>
                <a:gd name="connsiteY5" fmla="*/ 14763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019" h="171450">
                  <a:moveTo>
                    <a:pt x="0" y="147637"/>
                  </a:moveTo>
                  <a:lnTo>
                    <a:pt x="64294" y="95250"/>
                  </a:lnTo>
                  <a:lnTo>
                    <a:pt x="119063" y="54768"/>
                  </a:lnTo>
                  <a:lnTo>
                    <a:pt x="230981" y="0"/>
                  </a:lnTo>
                  <a:lnTo>
                    <a:pt x="531019" y="171450"/>
                  </a:lnTo>
                  <a:lnTo>
                    <a:pt x="0" y="14763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B8DD34B-07BC-16A7-90DD-C9F3B892EEF0}"/>
                </a:ext>
              </a:extLst>
            </p:cNvPr>
            <p:cNvSpPr/>
            <p:nvPr/>
          </p:nvSpPr>
          <p:spPr>
            <a:xfrm>
              <a:off x="5038725" y="6760369"/>
              <a:ext cx="95250" cy="104775"/>
            </a:xfrm>
            <a:custGeom>
              <a:avLst/>
              <a:gdLst>
                <a:gd name="connsiteX0" fmla="*/ 0 w 95250"/>
                <a:gd name="connsiteY0" fmla="*/ 23812 h 104775"/>
                <a:gd name="connsiteX1" fmla="*/ 0 w 95250"/>
                <a:gd name="connsiteY1" fmla="*/ 104775 h 104775"/>
                <a:gd name="connsiteX2" fmla="*/ 9525 w 95250"/>
                <a:gd name="connsiteY2" fmla="*/ 104775 h 104775"/>
                <a:gd name="connsiteX3" fmla="*/ 83344 w 95250"/>
                <a:gd name="connsiteY3" fmla="*/ 35719 h 104775"/>
                <a:gd name="connsiteX4" fmla="*/ 95250 w 95250"/>
                <a:gd name="connsiteY4" fmla="*/ 0 h 104775"/>
                <a:gd name="connsiteX5" fmla="*/ 0 w 95250"/>
                <a:gd name="connsiteY5" fmla="*/ 2381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04775">
                  <a:moveTo>
                    <a:pt x="0" y="23812"/>
                  </a:moveTo>
                  <a:lnTo>
                    <a:pt x="0" y="104775"/>
                  </a:lnTo>
                  <a:lnTo>
                    <a:pt x="9525" y="104775"/>
                  </a:lnTo>
                  <a:lnTo>
                    <a:pt x="83344" y="35719"/>
                  </a:lnTo>
                  <a:lnTo>
                    <a:pt x="95250" y="0"/>
                  </a:lnTo>
                  <a:lnTo>
                    <a:pt x="0" y="238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D7CE9CE-16C2-B18F-21F1-1FA41F46EF18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028A9D-C5E8-F22D-90A5-2456F26253A5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D8D1B2-8BBA-2513-559E-25492F1D08B5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6199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1441235" y="2588956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25" y="-45244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3F0EEFD-E9EE-AFEB-5E61-244B34A23564}"/>
              </a:ext>
            </a:extLst>
          </p:cNvPr>
          <p:cNvGrpSpPr/>
          <p:nvPr/>
        </p:nvGrpSpPr>
        <p:grpSpPr>
          <a:xfrm>
            <a:off x="3698875" y="1051642"/>
            <a:ext cx="6934200" cy="5816600"/>
            <a:chOff x="3689350" y="1104900"/>
            <a:chExt cx="6934200" cy="5816600"/>
          </a:xfrm>
          <a:solidFill>
            <a:srgbClr val="00B050">
              <a:alpha val="74000"/>
            </a:srgbClr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2112BA6-242E-657E-F35B-51F0AF23E74D}"/>
                </a:ext>
              </a:extLst>
            </p:cNvPr>
            <p:cNvSpPr/>
            <p:nvPr/>
          </p:nvSpPr>
          <p:spPr>
            <a:xfrm>
              <a:off x="5632450" y="1104900"/>
              <a:ext cx="552450" cy="63500"/>
            </a:xfrm>
            <a:custGeom>
              <a:avLst/>
              <a:gdLst>
                <a:gd name="connsiteX0" fmla="*/ 0 w 552450"/>
                <a:gd name="connsiteY0" fmla="*/ 0 h 63500"/>
                <a:gd name="connsiteX1" fmla="*/ 9525 w 552450"/>
                <a:gd name="connsiteY1" fmla="*/ 60325 h 63500"/>
                <a:gd name="connsiteX2" fmla="*/ 552450 w 552450"/>
                <a:gd name="connsiteY2" fmla="*/ 63500 h 63500"/>
                <a:gd name="connsiteX3" fmla="*/ 139700 w 552450"/>
                <a:gd name="connsiteY3" fmla="*/ 25400 h 63500"/>
                <a:gd name="connsiteX4" fmla="*/ 88900 w 552450"/>
                <a:gd name="connsiteY4" fmla="*/ 34925 h 63500"/>
                <a:gd name="connsiteX5" fmla="*/ 79375 w 552450"/>
                <a:gd name="connsiteY5" fmla="*/ 25400 h 63500"/>
                <a:gd name="connsiteX6" fmla="*/ 0 w 552450"/>
                <a:gd name="connsiteY6" fmla="*/ 0 h 6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450" h="63500">
                  <a:moveTo>
                    <a:pt x="0" y="0"/>
                  </a:moveTo>
                  <a:lnTo>
                    <a:pt x="9525" y="60325"/>
                  </a:lnTo>
                  <a:lnTo>
                    <a:pt x="552450" y="63500"/>
                  </a:lnTo>
                  <a:lnTo>
                    <a:pt x="139700" y="25400"/>
                  </a:lnTo>
                  <a:lnTo>
                    <a:pt x="88900" y="34925"/>
                  </a:lnTo>
                  <a:lnTo>
                    <a:pt x="79375" y="2540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E9B2A67-5659-8835-239A-90E5C12C73D5}"/>
                </a:ext>
              </a:extLst>
            </p:cNvPr>
            <p:cNvSpPr/>
            <p:nvPr/>
          </p:nvSpPr>
          <p:spPr>
            <a:xfrm>
              <a:off x="5651500" y="1304925"/>
              <a:ext cx="908050" cy="231775"/>
            </a:xfrm>
            <a:custGeom>
              <a:avLst/>
              <a:gdLst>
                <a:gd name="connsiteX0" fmla="*/ 0 w 908050"/>
                <a:gd name="connsiteY0" fmla="*/ 231775 h 231775"/>
                <a:gd name="connsiteX1" fmla="*/ 22225 w 908050"/>
                <a:gd name="connsiteY1" fmla="*/ 180975 h 231775"/>
                <a:gd name="connsiteX2" fmla="*/ 0 w 908050"/>
                <a:gd name="connsiteY2" fmla="*/ 111125 h 231775"/>
                <a:gd name="connsiteX3" fmla="*/ 0 w 908050"/>
                <a:gd name="connsiteY3" fmla="*/ 95250 h 231775"/>
                <a:gd name="connsiteX4" fmla="*/ 47625 w 908050"/>
                <a:gd name="connsiteY4" fmla="*/ 57150 h 231775"/>
                <a:gd name="connsiteX5" fmla="*/ 139700 w 908050"/>
                <a:gd name="connsiteY5" fmla="*/ 22225 h 231775"/>
                <a:gd name="connsiteX6" fmla="*/ 549275 w 908050"/>
                <a:gd name="connsiteY6" fmla="*/ 0 h 231775"/>
                <a:gd name="connsiteX7" fmla="*/ 835025 w 908050"/>
                <a:gd name="connsiteY7" fmla="*/ 0 h 231775"/>
                <a:gd name="connsiteX8" fmla="*/ 908050 w 908050"/>
                <a:gd name="connsiteY8" fmla="*/ 15875 h 231775"/>
                <a:gd name="connsiteX9" fmla="*/ 835025 w 908050"/>
                <a:gd name="connsiteY9" fmla="*/ 139700 h 231775"/>
                <a:gd name="connsiteX10" fmla="*/ 828675 w 908050"/>
                <a:gd name="connsiteY10" fmla="*/ 206375 h 231775"/>
                <a:gd name="connsiteX11" fmla="*/ 815975 w 908050"/>
                <a:gd name="connsiteY11" fmla="*/ 225425 h 231775"/>
                <a:gd name="connsiteX12" fmla="*/ 0 w 908050"/>
                <a:gd name="connsiteY12" fmla="*/ 231775 h 231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8050" h="231775">
                  <a:moveTo>
                    <a:pt x="0" y="231775"/>
                  </a:moveTo>
                  <a:lnTo>
                    <a:pt x="22225" y="180975"/>
                  </a:lnTo>
                  <a:lnTo>
                    <a:pt x="0" y="111125"/>
                  </a:lnTo>
                  <a:lnTo>
                    <a:pt x="0" y="95250"/>
                  </a:lnTo>
                  <a:lnTo>
                    <a:pt x="47625" y="57150"/>
                  </a:lnTo>
                  <a:lnTo>
                    <a:pt x="139700" y="22225"/>
                  </a:lnTo>
                  <a:lnTo>
                    <a:pt x="549275" y="0"/>
                  </a:lnTo>
                  <a:lnTo>
                    <a:pt x="835025" y="0"/>
                  </a:lnTo>
                  <a:lnTo>
                    <a:pt x="908050" y="15875"/>
                  </a:lnTo>
                  <a:lnTo>
                    <a:pt x="835025" y="139700"/>
                  </a:lnTo>
                  <a:lnTo>
                    <a:pt x="828675" y="206375"/>
                  </a:lnTo>
                  <a:lnTo>
                    <a:pt x="815975" y="225425"/>
                  </a:lnTo>
                  <a:lnTo>
                    <a:pt x="0" y="2317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ACDE2C5-DEE9-0D98-64EF-AEB48CEE2FD3}"/>
                </a:ext>
              </a:extLst>
            </p:cNvPr>
            <p:cNvSpPr/>
            <p:nvPr/>
          </p:nvSpPr>
          <p:spPr>
            <a:xfrm>
              <a:off x="5540375" y="1670050"/>
              <a:ext cx="1298575" cy="342900"/>
            </a:xfrm>
            <a:custGeom>
              <a:avLst/>
              <a:gdLst>
                <a:gd name="connsiteX0" fmla="*/ 92075 w 1298575"/>
                <a:gd name="connsiteY0" fmla="*/ 88900 h 342900"/>
                <a:gd name="connsiteX1" fmla="*/ 92075 w 1298575"/>
                <a:gd name="connsiteY1" fmla="*/ 184150 h 342900"/>
                <a:gd name="connsiteX2" fmla="*/ 0 w 1298575"/>
                <a:gd name="connsiteY2" fmla="*/ 295275 h 342900"/>
                <a:gd name="connsiteX3" fmla="*/ 133350 w 1298575"/>
                <a:gd name="connsiteY3" fmla="*/ 323850 h 342900"/>
                <a:gd name="connsiteX4" fmla="*/ 873125 w 1298575"/>
                <a:gd name="connsiteY4" fmla="*/ 336550 h 342900"/>
                <a:gd name="connsiteX5" fmla="*/ 993775 w 1298575"/>
                <a:gd name="connsiteY5" fmla="*/ 342900 h 342900"/>
                <a:gd name="connsiteX6" fmla="*/ 1162050 w 1298575"/>
                <a:gd name="connsiteY6" fmla="*/ 333375 h 342900"/>
                <a:gd name="connsiteX7" fmla="*/ 1127125 w 1298575"/>
                <a:gd name="connsiteY7" fmla="*/ 168275 h 342900"/>
                <a:gd name="connsiteX8" fmla="*/ 1298575 w 1298575"/>
                <a:gd name="connsiteY8" fmla="*/ 161925 h 342900"/>
                <a:gd name="connsiteX9" fmla="*/ 1298575 w 1298575"/>
                <a:gd name="connsiteY9" fmla="*/ 50800 h 342900"/>
                <a:gd name="connsiteX10" fmla="*/ 1231900 w 1298575"/>
                <a:gd name="connsiteY10" fmla="*/ 0 h 342900"/>
                <a:gd name="connsiteX11" fmla="*/ 377825 w 1298575"/>
                <a:gd name="connsiteY11" fmla="*/ 6350 h 342900"/>
                <a:gd name="connsiteX12" fmla="*/ 304800 w 1298575"/>
                <a:gd name="connsiteY12" fmla="*/ 22225 h 342900"/>
                <a:gd name="connsiteX13" fmla="*/ 234950 w 1298575"/>
                <a:gd name="connsiteY13" fmla="*/ 28575 h 342900"/>
                <a:gd name="connsiteX14" fmla="*/ 92075 w 1298575"/>
                <a:gd name="connsiteY14" fmla="*/ 8890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8575" h="342900">
                  <a:moveTo>
                    <a:pt x="92075" y="88900"/>
                  </a:moveTo>
                  <a:lnTo>
                    <a:pt x="92075" y="184150"/>
                  </a:lnTo>
                  <a:lnTo>
                    <a:pt x="0" y="295275"/>
                  </a:lnTo>
                  <a:lnTo>
                    <a:pt x="133350" y="323850"/>
                  </a:lnTo>
                  <a:lnTo>
                    <a:pt x="873125" y="336550"/>
                  </a:lnTo>
                  <a:lnTo>
                    <a:pt x="993775" y="342900"/>
                  </a:lnTo>
                  <a:lnTo>
                    <a:pt x="1162050" y="333375"/>
                  </a:lnTo>
                  <a:lnTo>
                    <a:pt x="1127125" y="168275"/>
                  </a:lnTo>
                  <a:lnTo>
                    <a:pt x="1298575" y="161925"/>
                  </a:lnTo>
                  <a:lnTo>
                    <a:pt x="1298575" y="50800"/>
                  </a:lnTo>
                  <a:lnTo>
                    <a:pt x="1231900" y="0"/>
                  </a:lnTo>
                  <a:lnTo>
                    <a:pt x="377825" y="6350"/>
                  </a:lnTo>
                  <a:lnTo>
                    <a:pt x="304800" y="22225"/>
                  </a:lnTo>
                  <a:lnTo>
                    <a:pt x="234950" y="28575"/>
                  </a:lnTo>
                  <a:lnTo>
                    <a:pt x="92075" y="889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6F5338-29FF-4947-263F-7FCA41EA4C29}"/>
                </a:ext>
              </a:extLst>
            </p:cNvPr>
            <p:cNvSpPr/>
            <p:nvPr/>
          </p:nvSpPr>
          <p:spPr>
            <a:xfrm>
              <a:off x="5269706" y="2176463"/>
              <a:ext cx="1481138" cy="488156"/>
            </a:xfrm>
            <a:custGeom>
              <a:avLst/>
              <a:gdLst>
                <a:gd name="connsiteX0" fmla="*/ 69057 w 1481138"/>
                <a:gd name="connsiteY0" fmla="*/ 252412 h 488156"/>
                <a:gd name="connsiteX1" fmla="*/ 119063 w 1481138"/>
                <a:gd name="connsiteY1" fmla="*/ 240506 h 488156"/>
                <a:gd name="connsiteX2" fmla="*/ 142875 w 1481138"/>
                <a:gd name="connsiteY2" fmla="*/ 269081 h 488156"/>
                <a:gd name="connsiteX3" fmla="*/ 202407 w 1481138"/>
                <a:gd name="connsiteY3" fmla="*/ 261937 h 488156"/>
                <a:gd name="connsiteX4" fmla="*/ 202407 w 1481138"/>
                <a:gd name="connsiteY4" fmla="*/ 192881 h 488156"/>
                <a:gd name="connsiteX5" fmla="*/ 190500 w 1481138"/>
                <a:gd name="connsiteY5" fmla="*/ 178593 h 488156"/>
                <a:gd name="connsiteX6" fmla="*/ 164307 w 1481138"/>
                <a:gd name="connsiteY6" fmla="*/ 176212 h 488156"/>
                <a:gd name="connsiteX7" fmla="*/ 164307 w 1481138"/>
                <a:gd name="connsiteY7" fmla="*/ 128587 h 488156"/>
                <a:gd name="connsiteX8" fmla="*/ 228600 w 1481138"/>
                <a:gd name="connsiteY8" fmla="*/ 76200 h 488156"/>
                <a:gd name="connsiteX9" fmla="*/ 316707 w 1481138"/>
                <a:gd name="connsiteY9" fmla="*/ 33337 h 488156"/>
                <a:gd name="connsiteX10" fmla="*/ 476250 w 1481138"/>
                <a:gd name="connsiteY10" fmla="*/ 14287 h 488156"/>
                <a:gd name="connsiteX11" fmla="*/ 935832 w 1481138"/>
                <a:gd name="connsiteY11" fmla="*/ 4762 h 488156"/>
                <a:gd name="connsiteX12" fmla="*/ 1407319 w 1481138"/>
                <a:gd name="connsiteY12" fmla="*/ 2381 h 488156"/>
                <a:gd name="connsiteX13" fmla="*/ 1445419 w 1481138"/>
                <a:gd name="connsiteY13" fmla="*/ 0 h 488156"/>
                <a:gd name="connsiteX14" fmla="*/ 1481138 w 1481138"/>
                <a:gd name="connsiteY14" fmla="*/ 233362 h 488156"/>
                <a:gd name="connsiteX15" fmla="*/ 1397794 w 1481138"/>
                <a:gd name="connsiteY15" fmla="*/ 283368 h 488156"/>
                <a:gd name="connsiteX16" fmla="*/ 1400175 w 1481138"/>
                <a:gd name="connsiteY16" fmla="*/ 376237 h 488156"/>
                <a:gd name="connsiteX17" fmla="*/ 1393032 w 1481138"/>
                <a:gd name="connsiteY17" fmla="*/ 445293 h 488156"/>
                <a:gd name="connsiteX18" fmla="*/ 1383507 w 1481138"/>
                <a:gd name="connsiteY18" fmla="*/ 445293 h 488156"/>
                <a:gd name="connsiteX19" fmla="*/ 1376363 w 1481138"/>
                <a:gd name="connsiteY19" fmla="*/ 402431 h 488156"/>
                <a:gd name="connsiteX20" fmla="*/ 1369219 w 1481138"/>
                <a:gd name="connsiteY20" fmla="*/ 450056 h 488156"/>
                <a:gd name="connsiteX21" fmla="*/ 1202532 w 1481138"/>
                <a:gd name="connsiteY21" fmla="*/ 481012 h 488156"/>
                <a:gd name="connsiteX22" fmla="*/ 1195388 w 1481138"/>
                <a:gd name="connsiteY22" fmla="*/ 340518 h 488156"/>
                <a:gd name="connsiteX23" fmla="*/ 1188244 w 1481138"/>
                <a:gd name="connsiteY23" fmla="*/ 340518 h 488156"/>
                <a:gd name="connsiteX24" fmla="*/ 1181100 w 1481138"/>
                <a:gd name="connsiteY24" fmla="*/ 483393 h 488156"/>
                <a:gd name="connsiteX25" fmla="*/ 916782 w 1481138"/>
                <a:gd name="connsiteY25" fmla="*/ 478631 h 488156"/>
                <a:gd name="connsiteX26" fmla="*/ 631032 w 1481138"/>
                <a:gd name="connsiteY26" fmla="*/ 485775 h 488156"/>
                <a:gd name="connsiteX27" fmla="*/ 621507 w 1481138"/>
                <a:gd name="connsiteY27" fmla="*/ 407193 h 488156"/>
                <a:gd name="connsiteX28" fmla="*/ 600075 w 1481138"/>
                <a:gd name="connsiteY28" fmla="*/ 409575 h 488156"/>
                <a:gd name="connsiteX29" fmla="*/ 597694 w 1481138"/>
                <a:gd name="connsiteY29" fmla="*/ 488156 h 488156"/>
                <a:gd name="connsiteX30" fmla="*/ 354807 w 1481138"/>
                <a:gd name="connsiteY30" fmla="*/ 469106 h 488156"/>
                <a:gd name="connsiteX31" fmla="*/ 157163 w 1481138"/>
                <a:gd name="connsiteY31" fmla="*/ 438150 h 488156"/>
                <a:gd name="connsiteX32" fmla="*/ 85725 w 1481138"/>
                <a:gd name="connsiteY32" fmla="*/ 423862 h 488156"/>
                <a:gd name="connsiteX33" fmla="*/ 38100 w 1481138"/>
                <a:gd name="connsiteY33" fmla="*/ 390525 h 488156"/>
                <a:gd name="connsiteX34" fmla="*/ 0 w 1481138"/>
                <a:gd name="connsiteY34" fmla="*/ 371475 h 488156"/>
                <a:gd name="connsiteX35" fmla="*/ 69057 w 1481138"/>
                <a:gd name="connsiteY35" fmla="*/ 252412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81138" h="488156">
                  <a:moveTo>
                    <a:pt x="69057" y="252412"/>
                  </a:moveTo>
                  <a:lnTo>
                    <a:pt x="119063" y="240506"/>
                  </a:lnTo>
                  <a:lnTo>
                    <a:pt x="142875" y="269081"/>
                  </a:lnTo>
                  <a:lnTo>
                    <a:pt x="202407" y="261937"/>
                  </a:lnTo>
                  <a:lnTo>
                    <a:pt x="202407" y="192881"/>
                  </a:lnTo>
                  <a:lnTo>
                    <a:pt x="190500" y="178593"/>
                  </a:lnTo>
                  <a:lnTo>
                    <a:pt x="164307" y="176212"/>
                  </a:lnTo>
                  <a:lnTo>
                    <a:pt x="164307" y="128587"/>
                  </a:lnTo>
                  <a:lnTo>
                    <a:pt x="228600" y="76200"/>
                  </a:lnTo>
                  <a:lnTo>
                    <a:pt x="316707" y="33337"/>
                  </a:lnTo>
                  <a:lnTo>
                    <a:pt x="476250" y="14287"/>
                  </a:lnTo>
                  <a:lnTo>
                    <a:pt x="935832" y="4762"/>
                  </a:lnTo>
                  <a:lnTo>
                    <a:pt x="1407319" y="2381"/>
                  </a:lnTo>
                  <a:lnTo>
                    <a:pt x="1445419" y="0"/>
                  </a:lnTo>
                  <a:lnTo>
                    <a:pt x="1481138" y="233362"/>
                  </a:lnTo>
                  <a:lnTo>
                    <a:pt x="1397794" y="283368"/>
                  </a:lnTo>
                  <a:cubicBezTo>
                    <a:pt x="1398588" y="314324"/>
                    <a:pt x="1399381" y="345281"/>
                    <a:pt x="1400175" y="376237"/>
                  </a:cubicBezTo>
                  <a:lnTo>
                    <a:pt x="1393032" y="445293"/>
                  </a:lnTo>
                  <a:lnTo>
                    <a:pt x="1383507" y="445293"/>
                  </a:lnTo>
                  <a:lnTo>
                    <a:pt x="1376363" y="402431"/>
                  </a:lnTo>
                  <a:lnTo>
                    <a:pt x="1369219" y="450056"/>
                  </a:lnTo>
                  <a:lnTo>
                    <a:pt x="1202532" y="481012"/>
                  </a:lnTo>
                  <a:lnTo>
                    <a:pt x="1195388" y="340518"/>
                  </a:lnTo>
                  <a:lnTo>
                    <a:pt x="1188244" y="340518"/>
                  </a:lnTo>
                  <a:lnTo>
                    <a:pt x="1181100" y="483393"/>
                  </a:lnTo>
                  <a:lnTo>
                    <a:pt x="916782" y="478631"/>
                  </a:lnTo>
                  <a:lnTo>
                    <a:pt x="631032" y="485775"/>
                  </a:lnTo>
                  <a:lnTo>
                    <a:pt x="621507" y="407193"/>
                  </a:lnTo>
                  <a:lnTo>
                    <a:pt x="600075" y="409575"/>
                  </a:lnTo>
                  <a:cubicBezTo>
                    <a:pt x="599281" y="435769"/>
                    <a:pt x="598488" y="461962"/>
                    <a:pt x="597694" y="488156"/>
                  </a:cubicBezTo>
                  <a:lnTo>
                    <a:pt x="354807" y="469106"/>
                  </a:lnTo>
                  <a:lnTo>
                    <a:pt x="157163" y="438150"/>
                  </a:lnTo>
                  <a:lnTo>
                    <a:pt x="85725" y="423862"/>
                  </a:lnTo>
                  <a:lnTo>
                    <a:pt x="38100" y="390525"/>
                  </a:lnTo>
                  <a:lnTo>
                    <a:pt x="0" y="371475"/>
                  </a:lnTo>
                  <a:lnTo>
                    <a:pt x="69057" y="2524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047483-A2A9-FEB2-B4BE-C2B43B802979}"/>
                </a:ext>
              </a:extLst>
            </p:cNvPr>
            <p:cNvSpPr/>
            <p:nvPr/>
          </p:nvSpPr>
          <p:spPr>
            <a:xfrm>
              <a:off x="3689350" y="2921000"/>
              <a:ext cx="6934200" cy="4000500"/>
            </a:xfrm>
            <a:custGeom>
              <a:avLst/>
              <a:gdLst>
                <a:gd name="connsiteX0" fmla="*/ 996950 w 6934200"/>
                <a:gd name="connsiteY0" fmla="*/ 933450 h 4000500"/>
                <a:gd name="connsiteX1" fmla="*/ 908050 w 6934200"/>
                <a:gd name="connsiteY1" fmla="*/ 933450 h 4000500"/>
                <a:gd name="connsiteX2" fmla="*/ 908050 w 6934200"/>
                <a:gd name="connsiteY2" fmla="*/ 850900 h 4000500"/>
                <a:gd name="connsiteX3" fmla="*/ 914400 w 6934200"/>
                <a:gd name="connsiteY3" fmla="*/ 762000 h 4000500"/>
                <a:gd name="connsiteX4" fmla="*/ 1143000 w 6934200"/>
                <a:gd name="connsiteY4" fmla="*/ 425450 h 4000500"/>
                <a:gd name="connsiteX5" fmla="*/ 1492250 w 6934200"/>
                <a:gd name="connsiteY5" fmla="*/ 31750 h 4000500"/>
                <a:gd name="connsiteX6" fmla="*/ 1758950 w 6934200"/>
                <a:gd name="connsiteY6" fmla="*/ 0 h 4000500"/>
                <a:gd name="connsiteX7" fmla="*/ 3181350 w 6934200"/>
                <a:gd name="connsiteY7" fmla="*/ 0 h 4000500"/>
                <a:gd name="connsiteX8" fmla="*/ 3581400 w 6934200"/>
                <a:gd name="connsiteY8" fmla="*/ 615950 h 4000500"/>
                <a:gd name="connsiteX9" fmla="*/ 3511550 w 6934200"/>
                <a:gd name="connsiteY9" fmla="*/ 615950 h 4000500"/>
                <a:gd name="connsiteX10" fmla="*/ 3511550 w 6934200"/>
                <a:gd name="connsiteY10" fmla="*/ 984250 h 4000500"/>
                <a:gd name="connsiteX11" fmla="*/ 3575050 w 6934200"/>
                <a:gd name="connsiteY11" fmla="*/ 984250 h 4000500"/>
                <a:gd name="connsiteX12" fmla="*/ 3625850 w 6934200"/>
                <a:gd name="connsiteY12" fmla="*/ 1250950 h 4000500"/>
                <a:gd name="connsiteX13" fmla="*/ 3676650 w 6934200"/>
                <a:gd name="connsiteY13" fmla="*/ 1250950 h 4000500"/>
                <a:gd name="connsiteX14" fmla="*/ 3676650 w 6934200"/>
                <a:gd name="connsiteY14" fmla="*/ 1301750 h 4000500"/>
                <a:gd name="connsiteX15" fmla="*/ 3943350 w 6934200"/>
                <a:gd name="connsiteY15" fmla="*/ 1301750 h 4000500"/>
                <a:gd name="connsiteX16" fmla="*/ 3943350 w 6934200"/>
                <a:gd name="connsiteY16" fmla="*/ 1333500 h 4000500"/>
                <a:gd name="connsiteX17" fmla="*/ 4159250 w 6934200"/>
                <a:gd name="connsiteY17" fmla="*/ 1333500 h 4000500"/>
                <a:gd name="connsiteX18" fmla="*/ 4203700 w 6934200"/>
                <a:gd name="connsiteY18" fmla="*/ 1543050 h 4000500"/>
                <a:gd name="connsiteX19" fmla="*/ 3771900 w 6934200"/>
                <a:gd name="connsiteY19" fmla="*/ 1543050 h 4000500"/>
                <a:gd name="connsiteX20" fmla="*/ 3860800 w 6934200"/>
                <a:gd name="connsiteY20" fmla="*/ 2216150 h 4000500"/>
                <a:gd name="connsiteX21" fmla="*/ 3854450 w 6934200"/>
                <a:gd name="connsiteY21" fmla="*/ 2235200 h 4000500"/>
                <a:gd name="connsiteX22" fmla="*/ 3359150 w 6934200"/>
                <a:gd name="connsiteY22" fmla="*/ 2051050 h 4000500"/>
                <a:gd name="connsiteX23" fmla="*/ 2965450 w 6934200"/>
                <a:gd name="connsiteY23" fmla="*/ 1873250 h 4000500"/>
                <a:gd name="connsiteX24" fmla="*/ 2870200 w 6934200"/>
                <a:gd name="connsiteY24" fmla="*/ 2051050 h 4000500"/>
                <a:gd name="connsiteX25" fmla="*/ 3848100 w 6934200"/>
                <a:gd name="connsiteY25" fmla="*/ 2514600 h 4000500"/>
                <a:gd name="connsiteX26" fmla="*/ 4051300 w 6934200"/>
                <a:gd name="connsiteY26" fmla="*/ 2705100 h 4000500"/>
                <a:gd name="connsiteX27" fmla="*/ 3956050 w 6934200"/>
                <a:gd name="connsiteY27" fmla="*/ 2736850 h 4000500"/>
                <a:gd name="connsiteX28" fmla="*/ 3956050 w 6934200"/>
                <a:gd name="connsiteY28" fmla="*/ 3016250 h 4000500"/>
                <a:gd name="connsiteX29" fmla="*/ 4584700 w 6934200"/>
                <a:gd name="connsiteY29" fmla="*/ 3327400 h 4000500"/>
                <a:gd name="connsiteX30" fmla="*/ 4838700 w 6934200"/>
                <a:gd name="connsiteY30" fmla="*/ 3390900 h 4000500"/>
                <a:gd name="connsiteX31" fmla="*/ 4991100 w 6934200"/>
                <a:gd name="connsiteY31" fmla="*/ 3371850 h 4000500"/>
                <a:gd name="connsiteX32" fmla="*/ 4997450 w 6934200"/>
                <a:gd name="connsiteY32" fmla="*/ 3346450 h 4000500"/>
                <a:gd name="connsiteX33" fmla="*/ 5194300 w 6934200"/>
                <a:gd name="connsiteY33" fmla="*/ 3302000 h 4000500"/>
                <a:gd name="connsiteX34" fmla="*/ 6934200 w 6934200"/>
                <a:gd name="connsiteY34" fmla="*/ 4000500 h 4000500"/>
                <a:gd name="connsiteX35" fmla="*/ 2705100 w 6934200"/>
                <a:gd name="connsiteY35" fmla="*/ 4000500 h 4000500"/>
                <a:gd name="connsiteX36" fmla="*/ 1936750 w 6934200"/>
                <a:gd name="connsiteY36" fmla="*/ 3702050 h 4000500"/>
                <a:gd name="connsiteX37" fmla="*/ 2794000 w 6934200"/>
                <a:gd name="connsiteY37" fmla="*/ 3460750 h 4000500"/>
                <a:gd name="connsiteX38" fmla="*/ 2851150 w 6934200"/>
                <a:gd name="connsiteY38" fmla="*/ 3486150 h 4000500"/>
                <a:gd name="connsiteX39" fmla="*/ 2978150 w 6934200"/>
                <a:gd name="connsiteY39" fmla="*/ 3454400 h 4000500"/>
                <a:gd name="connsiteX40" fmla="*/ 2990850 w 6934200"/>
                <a:gd name="connsiteY40" fmla="*/ 3467100 h 4000500"/>
                <a:gd name="connsiteX41" fmla="*/ 3041650 w 6934200"/>
                <a:gd name="connsiteY41" fmla="*/ 3448050 h 4000500"/>
                <a:gd name="connsiteX42" fmla="*/ 3060700 w 6934200"/>
                <a:gd name="connsiteY42" fmla="*/ 3454400 h 4000500"/>
                <a:gd name="connsiteX43" fmla="*/ 3117850 w 6934200"/>
                <a:gd name="connsiteY43" fmla="*/ 3435350 h 4000500"/>
                <a:gd name="connsiteX44" fmla="*/ 3117850 w 6934200"/>
                <a:gd name="connsiteY44" fmla="*/ 3276600 h 4000500"/>
                <a:gd name="connsiteX45" fmla="*/ 3035300 w 6934200"/>
                <a:gd name="connsiteY45" fmla="*/ 3289300 h 4000500"/>
                <a:gd name="connsiteX46" fmla="*/ 3035300 w 6934200"/>
                <a:gd name="connsiteY46" fmla="*/ 3200400 h 4000500"/>
                <a:gd name="connsiteX47" fmla="*/ 3003550 w 6934200"/>
                <a:gd name="connsiteY47" fmla="*/ 3194050 h 4000500"/>
                <a:gd name="connsiteX48" fmla="*/ 2876550 w 6934200"/>
                <a:gd name="connsiteY48" fmla="*/ 3219450 h 4000500"/>
                <a:gd name="connsiteX49" fmla="*/ 2628900 w 6934200"/>
                <a:gd name="connsiteY49" fmla="*/ 3067050 h 4000500"/>
                <a:gd name="connsiteX50" fmla="*/ 2628900 w 6934200"/>
                <a:gd name="connsiteY50" fmla="*/ 2971800 h 4000500"/>
                <a:gd name="connsiteX51" fmla="*/ 2514600 w 6934200"/>
                <a:gd name="connsiteY51" fmla="*/ 2952750 h 4000500"/>
                <a:gd name="connsiteX52" fmla="*/ 2171700 w 6934200"/>
                <a:gd name="connsiteY52" fmla="*/ 3028950 h 4000500"/>
                <a:gd name="connsiteX53" fmla="*/ 2159000 w 6934200"/>
                <a:gd name="connsiteY53" fmla="*/ 2857500 h 4000500"/>
                <a:gd name="connsiteX54" fmla="*/ 2139950 w 6934200"/>
                <a:gd name="connsiteY54" fmla="*/ 2857500 h 4000500"/>
                <a:gd name="connsiteX55" fmla="*/ 2146300 w 6934200"/>
                <a:gd name="connsiteY55" fmla="*/ 3041650 h 4000500"/>
                <a:gd name="connsiteX56" fmla="*/ 1898650 w 6934200"/>
                <a:gd name="connsiteY56" fmla="*/ 3117850 h 4000500"/>
                <a:gd name="connsiteX57" fmla="*/ 1181100 w 6934200"/>
                <a:gd name="connsiteY57" fmla="*/ 3219450 h 4000500"/>
                <a:gd name="connsiteX58" fmla="*/ 1174750 w 6934200"/>
                <a:gd name="connsiteY58" fmla="*/ 3092450 h 4000500"/>
                <a:gd name="connsiteX59" fmla="*/ 1155700 w 6934200"/>
                <a:gd name="connsiteY59" fmla="*/ 3092450 h 4000500"/>
                <a:gd name="connsiteX60" fmla="*/ 1143000 w 6934200"/>
                <a:gd name="connsiteY60" fmla="*/ 3225800 h 4000500"/>
                <a:gd name="connsiteX61" fmla="*/ 908050 w 6934200"/>
                <a:gd name="connsiteY61" fmla="*/ 3251200 h 4000500"/>
                <a:gd name="connsiteX62" fmla="*/ 800100 w 6934200"/>
                <a:gd name="connsiteY62" fmla="*/ 3162300 h 4000500"/>
                <a:gd name="connsiteX63" fmla="*/ 641350 w 6934200"/>
                <a:gd name="connsiteY63" fmla="*/ 3213100 h 4000500"/>
                <a:gd name="connsiteX64" fmla="*/ 647700 w 6934200"/>
                <a:gd name="connsiteY64" fmla="*/ 3257550 h 4000500"/>
                <a:gd name="connsiteX65" fmla="*/ 660400 w 6934200"/>
                <a:gd name="connsiteY65" fmla="*/ 3276600 h 4000500"/>
                <a:gd name="connsiteX66" fmla="*/ 565150 w 6934200"/>
                <a:gd name="connsiteY66" fmla="*/ 3270250 h 4000500"/>
                <a:gd name="connsiteX67" fmla="*/ 508000 w 6934200"/>
                <a:gd name="connsiteY67" fmla="*/ 3321050 h 4000500"/>
                <a:gd name="connsiteX68" fmla="*/ 0 w 6934200"/>
                <a:gd name="connsiteY68" fmla="*/ 3473450 h 4000500"/>
                <a:gd name="connsiteX69" fmla="*/ 698500 w 6934200"/>
                <a:gd name="connsiteY69" fmla="*/ 1435100 h 4000500"/>
                <a:gd name="connsiteX70" fmla="*/ 717550 w 6934200"/>
                <a:gd name="connsiteY70" fmla="*/ 1435100 h 4000500"/>
                <a:gd name="connsiteX71" fmla="*/ 723900 w 6934200"/>
                <a:gd name="connsiteY71" fmla="*/ 1416050 h 4000500"/>
                <a:gd name="connsiteX72" fmla="*/ 787400 w 6934200"/>
                <a:gd name="connsiteY72" fmla="*/ 1416050 h 4000500"/>
                <a:gd name="connsiteX73" fmla="*/ 793750 w 6934200"/>
                <a:gd name="connsiteY73" fmla="*/ 1403350 h 4000500"/>
                <a:gd name="connsiteX74" fmla="*/ 844550 w 6934200"/>
                <a:gd name="connsiteY74" fmla="*/ 1416050 h 4000500"/>
                <a:gd name="connsiteX75" fmla="*/ 882650 w 6934200"/>
                <a:gd name="connsiteY75" fmla="*/ 1416050 h 4000500"/>
                <a:gd name="connsiteX76" fmla="*/ 901700 w 6934200"/>
                <a:gd name="connsiteY76" fmla="*/ 1397000 h 4000500"/>
                <a:gd name="connsiteX77" fmla="*/ 908050 w 6934200"/>
                <a:gd name="connsiteY77" fmla="*/ 1276350 h 4000500"/>
                <a:gd name="connsiteX78" fmla="*/ 889000 w 6934200"/>
                <a:gd name="connsiteY78" fmla="*/ 1257300 h 4000500"/>
                <a:gd name="connsiteX79" fmla="*/ 857250 w 6934200"/>
                <a:gd name="connsiteY79" fmla="*/ 1257300 h 4000500"/>
                <a:gd name="connsiteX80" fmla="*/ 914400 w 6934200"/>
                <a:gd name="connsiteY80" fmla="*/ 1079500 h 4000500"/>
                <a:gd name="connsiteX81" fmla="*/ 971550 w 6934200"/>
                <a:gd name="connsiteY81" fmla="*/ 1079500 h 4000500"/>
                <a:gd name="connsiteX82" fmla="*/ 1003300 w 6934200"/>
                <a:gd name="connsiteY82" fmla="*/ 1066800 h 4000500"/>
                <a:gd name="connsiteX83" fmla="*/ 996950 w 6934200"/>
                <a:gd name="connsiteY83" fmla="*/ 933450 h 400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934200" h="4000500">
                  <a:moveTo>
                    <a:pt x="996950" y="933450"/>
                  </a:moveTo>
                  <a:lnTo>
                    <a:pt x="908050" y="933450"/>
                  </a:lnTo>
                  <a:lnTo>
                    <a:pt x="908050" y="850900"/>
                  </a:lnTo>
                  <a:lnTo>
                    <a:pt x="914400" y="762000"/>
                  </a:lnTo>
                  <a:lnTo>
                    <a:pt x="1143000" y="425450"/>
                  </a:lnTo>
                  <a:lnTo>
                    <a:pt x="1492250" y="31750"/>
                  </a:lnTo>
                  <a:lnTo>
                    <a:pt x="1758950" y="0"/>
                  </a:lnTo>
                  <a:lnTo>
                    <a:pt x="3181350" y="0"/>
                  </a:lnTo>
                  <a:lnTo>
                    <a:pt x="3581400" y="615950"/>
                  </a:lnTo>
                  <a:lnTo>
                    <a:pt x="3511550" y="615950"/>
                  </a:lnTo>
                  <a:lnTo>
                    <a:pt x="3511550" y="984250"/>
                  </a:lnTo>
                  <a:lnTo>
                    <a:pt x="3575050" y="984250"/>
                  </a:lnTo>
                  <a:lnTo>
                    <a:pt x="3625850" y="1250950"/>
                  </a:lnTo>
                  <a:lnTo>
                    <a:pt x="3676650" y="1250950"/>
                  </a:lnTo>
                  <a:lnTo>
                    <a:pt x="3676650" y="1301750"/>
                  </a:lnTo>
                  <a:lnTo>
                    <a:pt x="3943350" y="1301750"/>
                  </a:lnTo>
                  <a:lnTo>
                    <a:pt x="3943350" y="1333500"/>
                  </a:lnTo>
                  <a:lnTo>
                    <a:pt x="4159250" y="1333500"/>
                  </a:lnTo>
                  <a:lnTo>
                    <a:pt x="4203700" y="1543050"/>
                  </a:lnTo>
                  <a:lnTo>
                    <a:pt x="3771900" y="1543050"/>
                  </a:lnTo>
                  <a:lnTo>
                    <a:pt x="3860800" y="2216150"/>
                  </a:lnTo>
                  <a:lnTo>
                    <a:pt x="3854450" y="2235200"/>
                  </a:lnTo>
                  <a:lnTo>
                    <a:pt x="3359150" y="2051050"/>
                  </a:lnTo>
                  <a:lnTo>
                    <a:pt x="2965450" y="1873250"/>
                  </a:lnTo>
                  <a:lnTo>
                    <a:pt x="2870200" y="2051050"/>
                  </a:lnTo>
                  <a:lnTo>
                    <a:pt x="3848100" y="2514600"/>
                  </a:lnTo>
                  <a:lnTo>
                    <a:pt x="4051300" y="2705100"/>
                  </a:lnTo>
                  <a:lnTo>
                    <a:pt x="3956050" y="2736850"/>
                  </a:lnTo>
                  <a:lnTo>
                    <a:pt x="3956050" y="3016250"/>
                  </a:lnTo>
                  <a:lnTo>
                    <a:pt x="4584700" y="3327400"/>
                  </a:lnTo>
                  <a:lnTo>
                    <a:pt x="4838700" y="3390900"/>
                  </a:lnTo>
                  <a:lnTo>
                    <a:pt x="4991100" y="3371850"/>
                  </a:lnTo>
                  <a:lnTo>
                    <a:pt x="4997450" y="3346450"/>
                  </a:lnTo>
                  <a:lnTo>
                    <a:pt x="5194300" y="3302000"/>
                  </a:lnTo>
                  <a:lnTo>
                    <a:pt x="6934200" y="4000500"/>
                  </a:lnTo>
                  <a:lnTo>
                    <a:pt x="2705100" y="4000500"/>
                  </a:lnTo>
                  <a:lnTo>
                    <a:pt x="1936750" y="3702050"/>
                  </a:lnTo>
                  <a:lnTo>
                    <a:pt x="2794000" y="3460750"/>
                  </a:lnTo>
                  <a:lnTo>
                    <a:pt x="2851150" y="3486150"/>
                  </a:lnTo>
                  <a:lnTo>
                    <a:pt x="2978150" y="3454400"/>
                  </a:lnTo>
                  <a:lnTo>
                    <a:pt x="2990850" y="3467100"/>
                  </a:lnTo>
                  <a:lnTo>
                    <a:pt x="3041650" y="3448050"/>
                  </a:lnTo>
                  <a:lnTo>
                    <a:pt x="3060700" y="3454400"/>
                  </a:lnTo>
                  <a:lnTo>
                    <a:pt x="3117850" y="3435350"/>
                  </a:lnTo>
                  <a:lnTo>
                    <a:pt x="3117850" y="3276600"/>
                  </a:lnTo>
                  <a:lnTo>
                    <a:pt x="3035300" y="3289300"/>
                  </a:lnTo>
                  <a:lnTo>
                    <a:pt x="3035300" y="3200400"/>
                  </a:lnTo>
                  <a:lnTo>
                    <a:pt x="3003550" y="3194050"/>
                  </a:lnTo>
                  <a:lnTo>
                    <a:pt x="2876550" y="3219450"/>
                  </a:lnTo>
                  <a:lnTo>
                    <a:pt x="2628900" y="3067050"/>
                  </a:lnTo>
                  <a:lnTo>
                    <a:pt x="2628900" y="2971800"/>
                  </a:lnTo>
                  <a:lnTo>
                    <a:pt x="2514600" y="2952750"/>
                  </a:lnTo>
                  <a:lnTo>
                    <a:pt x="2171700" y="3028950"/>
                  </a:lnTo>
                  <a:lnTo>
                    <a:pt x="2159000" y="2857500"/>
                  </a:lnTo>
                  <a:lnTo>
                    <a:pt x="2139950" y="2857500"/>
                  </a:lnTo>
                  <a:lnTo>
                    <a:pt x="2146300" y="3041650"/>
                  </a:lnTo>
                  <a:lnTo>
                    <a:pt x="1898650" y="3117850"/>
                  </a:lnTo>
                  <a:lnTo>
                    <a:pt x="1181100" y="3219450"/>
                  </a:lnTo>
                  <a:lnTo>
                    <a:pt x="1174750" y="3092450"/>
                  </a:lnTo>
                  <a:lnTo>
                    <a:pt x="1155700" y="3092450"/>
                  </a:lnTo>
                  <a:lnTo>
                    <a:pt x="1143000" y="3225800"/>
                  </a:lnTo>
                  <a:lnTo>
                    <a:pt x="908050" y="3251200"/>
                  </a:lnTo>
                  <a:lnTo>
                    <a:pt x="800100" y="3162300"/>
                  </a:lnTo>
                  <a:lnTo>
                    <a:pt x="641350" y="3213100"/>
                  </a:lnTo>
                  <a:lnTo>
                    <a:pt x="647700" y="3257550"/>
                  </a:lnTo>
                  <a:lnTo>
                    <a:pt x="660400" y="3276600"/>
                  </a:lnTo>
                  <a:lnTo>
                    <a:pt x="565150" y="3270250"/>
                  </a:lnTo>
                  <a:lnTo>
                    <a:pt x="508000" y="3321050"/>
                  </a:lnTo>
                  <a:lnTo>
                    <a:pt x="0" y="3473450"/>
                  </a:lnTo>
                  <a:lnTo>
                    <a:pt x="698500" y="1435100"/>
                  </a:lnTo>
                  <a:lnTo>
                    <a:pt x="717550" y="1435100"/>
                  </a:lnTo>
                  <a:lnTo>
                    <a:pt x="723900" y="1416050"/>
                  </a:lnTo>
                  <a:lnTo>
                    <a:pt x="787400" y="1416050"/>
                  </a:lnTo>
                  <a:lnTo>
                    <a:pt x="793750" y="1403350"/>
                  </a:lnTo>
                  <a:lnTo>
                    <a:pt x="844550" y="1416050"/>
                  </a:lnTo>
                  <a:lnTo>
                    <a:pt x="882650" y="1416050"/>
                  </a:lnTo>
                  <a:lnTo>
                    <a:pt x="901700" y="1397000"/>
                  </a:lnTo>
                  <a:lnTo>
                    <a:pt x="908050" y="1276350"/>
                  </a:lnTo>
                  <a:lnTo>
                    <a:pt x="889000" y="1257300"/>
                  </a:lnTo>
                  <a:lnTo>
                    <a:pt x="857250" y="1257300"/>
                  </a:lnTo>
                  <a:lnTo>
                    <a:pt x="914400" y="1079500"/>
                  </a:lnTo>
                  <a:lnTo>
                    <a:pt x="971550" y="1079500"/>
                  </a:lnTo>
                  <a:lnTo>
                    <a:pt x="1003300" y="1066800"/>
                  </a:lnTo>
                  <a:lnTo>
                    <a:pt x="996950" y="93345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996950 w 6934200"/>
                        <a:gd name="connsiteY0" fmla="*/ 933450 h 4000500"/>
                        <a:gd name="connsiteX1" fmla="*/ 908050 w 6934200"/>
                        <a:gd name="connsiteY1" fmla="*/ 933450 h 4000500"/>
                        <a:gd name="connsiteX2" fmla="*/ 908050 w 6934200"/>
                        <a:gd name="connsiteY2" fmla="*/ 850900 h 4000500"/>
                        <a:gd name="connsiteX3" fmla="*/ 914400 w 6934200"/>
                        <a:gd name="connsiteY3" fmla="*/ 762000 h 4000500"/>
                        <a:gd name="connsiteX4" fmla="*/ 1143000 w 6934200"/>
                        <a:gd name="connsiteY4" fmla="*/ 425450 h 4000500"/>
                        <a:gd name="connsiteX5" fmla="*/ 1492250 w 6934200"/>
                        <a:gd name="connsiteY5" fmla="*/ 31750 h 4000500"/>
                        <a:gd name="connsiteX6" fmla="*/ 1758950 w 6934200"/>
                        <a:gd name="connsiteY6" fmla="*/ 0 h 4000500"/>
                        <a:gd name="connsiteX7" fmla="*/ 3181350 w 6934200"/>
                        <a:gd name="connsiteY7" fmla="*/ 0 h 4000500"/>
                        <a:gd name="connsiteX8" fmla="*/ 3581400 w 6934200"/>
                        <a:gd name="connsiteY8" fmla="*/ 615950 h 4000500"/>
                        <a:gd name="connsiteX9" fmla="*/ 3511550 w 6934200"/>
                        <a:gd name="connsiteY9" fmla="*/ 615950 h 4000500"/>
                        <a:gd name="connsiteX10" fmla="*/ 3511550 w 6934200"/>
                        <a:gd name="connsiteY10" fmla="*/ 984250 h 4000500"/>
                        <a:gd name="connsiteX11" fmla="*/ 3575050 w 6934200"/>
                        <a:gd name="connsiteY11" fmla="*/ 984250 h 4000500"/>
                        <a:gd name="connsiteX12" fmla="*/ 3625850 w 6934200"/>
                        <a:gd name="connsiteY12" fmla="*/ 1250950 h 4000500"/>
                        <a:gd name="connsiteX13" fmla="*/ 3676650 w 6934200"/>
                        <a:gd name="connsiteY13" fmla="*/ 1250950 h 4000500"/>
                        <a:gd name="connsiteX14" fmla="*/ 3676650 w 6934200"/>
                        <a:gd name="connsiteY14" fmla="*/ 1301750 h 4000500"/>
                        <a:gd name="connsiteX15" fmla="*/ 3943350 w 6934200"/>
                        <a:gd name="connsiteY15" fmla="*/ 1301750 h 4000500"/>
                        <a:gd name="connsiteX16" fmla="*/ 3943350 w 6934200"/>
                        <a:gd name="connsiteY16" fmla="*/ 1333500 h 4000500"/>
                        <a:gd name="connsiteX17" fmla="*/ 4159250 w 6934200"/>
                        <a:gd name="connsiteY17" fmla="*/ 1333500 h 4000500"/>
                        <a:gd name="connsiteX18" fmla="*/ 4203700 w 6934200"/>
                        <a:gd name="connsiteY18" fmla="*/ 1543050 h 4000500"/>
                        <a:gd name="connsiteX19" fmla="*/ 3771900 w 6934200"/>
                        <a:gd name="connsiteY19" fmla="*/ 1543050 h 4000500"/>
                        <a:gd name="connsiteX20" fmla="*/ 3860800 w 6934200"/>
                        <a:gd name="connsiteY20" fmla="*/ 2216150 h 4000500"/>
                        <a:gd name="connsiteX21" fmla="*/ 3854450 w 6934200"/>
                        <a:gd name="connsiteY21" fmla="*/ 2235200 h 4000500"/>
                        <a:gd name="connsiteX22" fmla="*/ 3359150 w 6934200"/>
                        <a:gd name="connsiteY22" fmla="*/ 2051050 h 4000500"/>
                        <a:gd name="connsiteX23" fmla="*/ 2965450 w 6934200"/>
                        <a:gd name="connsiteY23" fmla="*/ 1873250 h 4000500"/>
                        <a:gd name="connsiteX24" fmla="*/ 2870200 w 6934200"/>
                        <a:gd name="connsiteY24" fmla="*/ 2051050 h 4000500"/>
                        <a:gd name="connsiteX25" fmla="*/ 3848100 w 6934200"/>
                        <a:gd name="connsiteY25" fmla="*/ 2514600 h 4000500"/>
                        <a:gd name="connsiteX26" fmla="*/ 4051300 w 6934200"/>
                        <a:gd name="connsiteY26" fmla="*/ 2705100 h 4000500"/>
                        <a:gd name="connsiteX27" fmla="*/ 3956050 w 6934200"/>
                        <a:gd name="connsiteY27" fmla="*/ 2736850 h 4000500"/>
                        <a:gd name="connsiteX28" fmla="*/ 3956050 w 6934200"/>
                        <a:gd name="connsiteY28" fmla="*/ 3016250 h 4000500"/>
                        <a:gd name="connsiteX29" fmla="*/ 4584700 w 6934200"/>
                        <a:gd name="connsiteY29" fmla="*/ 3327400 h 4000500"/>
                        <a:gd name="connsiteX30" fmla="*/ 4838700 w 6934200"/>
                        <a:gd name="connsiteY30" fmla="*/ 3390900 h 4000500"/>
                        <a:gd name="connsiteX31" fmla="*/ 4991100 w 6934200"/>
                        <a:gd name="connsiteY31" fmla="*/ 3371850 h 4000500"/>
                        <a:gd name="connsiteX32" fmla="*/ 4997450 w 6934200"/>
                        <a:gd name="connsiteY32" fmla="*/ 3346450 h 4000500"/>
                        <a:gd name="connsiteX33" fmla="*/ 5194300 w 6934200"/>
                        <a:gd name="connsiteY33" fmla="*/ 3302000 h 4000500"/>
                        <a:gd name="connsiteX34" fmla="*/ 6934200 w 6934200"/>
                        <a:gd name="connsiteY34" fmla="*/ 4000500 h 4000500"/>
                        <a:gd name="connsiteX35" fmla="*/ 2705100 w 6934200"/>
                        <a:gd name="connsiteY35" fmla="*/ 4000500 h 4000500"/>
                        <a:gd name="connsiteX36" fmla="*/ 1936750 w 6934200"/>
                        <a:gd name="connsiteY36" fmla="*/ 3702050 h 4000500"/>
                        <a:gd name="connsiteX37" fmla="*/ 2794000 w 6934200"/>
                        <a:gd name="connsiteY37" fmla="*/ 3460750 h 4000500"/>
                        <a:gd name="connsiteX38" fmla="*/ 2851150 w 6934200"/>
                        <a:gd name="connsiteY38" fmla="*/ 3486150 h 4000500"/>
                        <a:gd name="connsiteX39" fmla="*/ 2978150 w 6934200"/>
                        <a:gd name="connsiteY39" fmla="*/ 3454400 h 4000500"/>
                        <a:gd name="connsiteX40" fmla="*/ 2990850 w 6934200"/>
                        <a:gd name="connsiteY40" fmla="*/ 3467100 h 4000500"/>
                        <a:gd name="connsiteX41" fmla="*/ 3041650 w 6934200"/>
                        <a:gd name="connsiteY41" fmla="*/ 3448050 h 4000500"/>
                        <a:gd name="connsiteX42" fmla="*/ 3060700 w 6934200"/>
                        <a:gd name="connsiteY42" fmla="*/ 3454400 h 4000500"/>
                        <a:gd name="connsiteX43" fmla="*/ 3117850 w 6934200"/>
                        <a:gd name="connsiteY43" fmla="*/ 3435350 h 4000500"/>
                        <a:gd name="connsiteX44" fmla="*/ 3117850 w 6934200"/>
                        <a:gd name="connsiteY44" fmla="*/ 3276600 h 4000500"/>
                        <a:gd name="connsiteX45" fmla="*/ 3035300 w 6934200"/>
                        <a:gd name="connsiteY45" fmla="*/ 3289300 h 4000500"/>
                        <a:gd name="connsiteX46" fmla="*/ 3035300 w 6934200"/>
                        <a:gd name="connsiteY46" fmla="*/ 3200400 h 4000500"/>
                        <a:gd name="connsiteX47" fmla="*/ 3003550 w 6934200"/>
                        <a:gd name="connsiteY47" fmla="*/ 3194050 h 4000500"/>
                        <a:gd name="connsiteX48" fmla="*/ 2876550 w 6934200"/>
                        <a:gd name="connsiteY48" fmla="*/ 3219450 h 4000500"/>
                        <a:gd name="connsiteX49" fmla="*/ 2628900 w 6934200"/>
                        <a:gd name="connsiteY49" fmla="*/ 3067050 h 4000500"/>
                        <a:gd name="connsiteX50" fmla="*/ 2628900 w 6934200"/>
                        <a:gd name="connsiteY50" fmla="*/ 2971800 h 4000500"/>
                        <a:gd name="connsiteX51" fmla="*/ 2514600 w 6934200"/>
                        <a:gd name="connsiteY51" fmla="*/ 2952750 h 4000500"/>
                        <a:gd name="connsiteX52" fmla="*/ 2171700 w 6934200"/>
                        <a:gd name="connsiteY52" fmla="*/ 3028950 h 4000500"/>
                        <a:gd name="connsiteX53" fmla="*/ 2159000 w 6934200"/>
                        <a:gd name="connsiteY53" fmla="*/ 2857500 h 4000500"/>
                        <a:gd name="connsiteX54" fmla="*/ 2139950 w 6934200"/>
                        <a:gd name="connsiteY54" fmla="*/ 2857500 h 4000500"/>
                        <a:gd name="connsiteX55" fmla="*/ 2146300 w 6934200"/>
                        <a:gd name="connsiteY55" fmla="*/ 3041650 h 4000500"/>
                        <a:gd name="connsiteX56" fmla="*/ 1898650 w 6934200"/>
                        <a:gd name="connsiteY56" fmla="*/ 3117850 h 4000500"/>
                        <a:gd name="connsiteX57" fmla="*/ 1181100 w 6934200"/>
                        <a:gd name="connsiteY57" fmla="*/ 3219450 h 4000500"/>
                        <a:gd name="connsiteX58" fmla="*/ 1174750 w 6934200"/>
                        <a:gd name="connsiteY58" fmla="*/ 3092450 h 4000500"/>
                        <a:gd name="connsiteX59" fmla="*/ 1155700 w 6934200"/>
                        <a:gd name="connsiteY59" fmla="*/ 3092450 h 4000500"/>
                        <a:gd name="connsiteX60" fmla="*/ 1143000 w 6934200"/>
                        <a:gd name="connsiteY60" fmla="*/ 3225800 h 4000500"/>
                        <a:gd name="connsiteX61" fmla="*/ 908050 w 6934200"/>
                        <a:gd name="connsiteY61" fmla="*/ 3251200 h 4000500"/>
                        <a:gd name="connsiteX62" fmla="*/ 800100 w 6934200"/>
                        <a:gd name="connsiteY62" fmla="*/ 3162300 h 4000500"/>
                        <a:gd name="connsiteX63" fmla="*/ 641350 w 6934200"/>
                        <a:gd name="connsiteY63" fmla="*/ 3213100 h 4000500"/>
                        <a:gd name="connsiteX64" fmla="*/ 647700 w 6934200"/>
                        <a:gd name="connsiteY64" fmla="*/ 3257550 h 4000500"/>
                        <a:gd name="connsiteX65" fmla="*/ 660400 w 6934200"/>
                        <a:gd name="connsiteY65" fmla="*/ 3276600 h 4000500"/>
                        <a:gd name="connsiteX66" fmla="*/ 565150 w 6934200"/>
                        <a:gd name="connsiteY66" fmla="*/ 3270250 h 4000500"/>
                        <a:gd name="connsiteX67" fmla="*/ 508000 w 6934200"/>
                        <a:gd name="connsiteY67" fmla="*/ 3321050 h 4000500"/>
                        <a:gd name="connsiteX68" fmla="*/ 0 w 6934200"/>
                        <a:gd name="connsiteY68" fmla="*/ 3473450 h 4000500"/>
                        <a:gd name="connsiteX69" fmla="*/ 698500 w 6934200"/>
                        <a:gd name="connsiteY69" fmla="*/ 1435100 h 4000500"/>
                        <a:gd name="connsiteX70" fmla="*/ 717550 w 6934200"/>
                        <a:gd name="connsiteY70" fmla="*/ 1435100 h 4000500"/>
                        <a:gd name="connsiteX71" fmla="*/ 723900 w 6934200"/>
                        <a:gd name="connsiteY71" fmla="*/ 1416050 h 4000500"/>
                        <a:gd name="connsiteX72" fmla="*/ 787400 w 6934200"/>
                        <a:gd name="connsiteY72" fmla="*/ 1416050 h 4000500"/>
                        <a:gd name="connsiteX73" fmla="*/ 793750 w 6934200"/>
                        <a:gd name="connsiteY73" fmla="*/ 1403350 h 4000500"/>
                        <a:gd name="connsiteX74" fmla="*/ 844550 w 6934200"/>
                        <a:gd name="connsiteY74" fmla="*/ 1416050 h 4000500"/>
                        <a:gd name="connsiteX75" fmla="*/ 882650 w 6934200"/>
                        <a:gd name="connsiteY75" fmla="*/ 1416050 h 4000500"/>
                        <a:gd name="connsiteX76" fmla="*/ 901700 w 6934200"/>
                        <a:gd name="connsiteY76" fmla="*/ 1397000 h 4000500"/>
                        <a:gd name="connsiteX77" fmla="*/ 908050 w 6934200"/>
                        <a:gd name="connsiteY77" fmla="*/ 1276350 h 4000500"/>
                        <a:gd name="connsiteX78" fmla="*/ 889000 w 6934200"/>
                        <a:gd name="connsiteY78" fmla="*/ 1257300 h 4000500"/>
                        <a:gd name="connsiteX79" fmla="*/ 857250 w 6934200"/>
                        <a:gd name="connsiteY79" fmla="*/ 1257300 h 4000500"/>
                        <a:gd name="connsiteX80" fmla="*/ 914400 w 6934200"/>
                        <a:gd name="connsiteY80" fmla="*/ 1079500 h 4000500"/>
                        <a:gd name="connsiteX81" fmla="*/ 971550 w 6934200"/>
                        <a:gd name="connsiteY81" fmla="*/ 1079500 h 4000500"/>
                        <a:gd name="connsiteX82" fmla="*/ 1003300 w 6934200"/>
                        <a:gd name="connsiteY82" fmla="*/ 1066800 h 4000500"/>
                        <a:gd name="connsiteX83" fmla="*/ 996950 w 6934200"/>
                        <a:gd name="connsiteY83" fmla="*/ 933450 h 400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</a:cxnLst>
                      <a:rect l="l" t="t" r="r" b="b"/>
                      <a:pathLst>
                        <a:path w="6934200" h="4000500" fill="none" extrusionOk="0">
                          <a:moveTo>
                            <a:pt x="996950" y="933450"/>
                          </a:moveTo>
                          <a:cubicBezTo>
                            <a:pt x="961108" y="938494"/>
                            <a:pt x="927115" y="930807"/>
                            <a:pt x="908050" y="933450"/>
                          </a:cubicBezTo>
                          <a:cubicBezTo>
                            <a:pt x="903534" y="894775"/>
                            <a:pt x="911508" y="890953"/>
                            <a:pt x="908050" y="850900"/>
                          </a:cubicBezTo>
                          <a:cubicBezTo>
                            <a:pt x="916756" y="828905"/>
                            <a:pt x="910692" y="788713"/>
                            <a:pt x="914400" y="762000"/>
                          </a:cubicBezTo>
                          <a:cubicBezTo>
                            <a:pt x="957974" y="695800"/>
                            <a:pt x="1105596" y="479076"/>
                            <a:pt x="1143000" y="425450"/>
                          </a:cubicBezTo>
                          <a:cubicBezTo>
                            <a:pt x="1286271" y="215228"/>
                            <a:pt x="1376920" y="140612"/>
                            <a:pt x="1492250" y="31750"/>
                          </a:cubicBezTo>
                          <a:cubicBezTo>
                            <a:pt x="1558233" y="33298"/>
                            <a:pt x="1713045" y="17309"/>
                            <a:pt x="1758950" y="0"/>
                          </a:cubicBezTo>
                          <a:cubicBezTo>
                            <a:pt x="2274973" y="-24707"/>
                            <a:pt x="2664770" y="-98199"/>
                            <a:pt x="3181350" y="0"/>
                          </a:cubicBezTo>
                          <a:cubicBezTo>
                            <a:pt x="3266407" y="236627"/>
                            <a:pt x="3358585" y="343839"/>
                            <a:pt x="3581400" y="615950"/>
                          </a:cubicBezTo>
                          <a:cubicBezTo>
                            <a:pt x="3570531" y="611004"/>
                            <a:pt x="3542608" y="618473"/>
                            <a:pt x="3511550" y="615950"/>
                          </a:cubicBezTo>
                          <a:cubicBezTo>
                            <a:pt x="3487344" y="709465"/>
                            <a:pt x="3484370" y="897548"/>
                            <a:pt x="3511550" y="984250"/>
                          </a:cubicBezTo>
                          <a:cubicBezTo>
                            <a:pt x="3534950" y="988163"/>
                            <a:pt x="3544693" y="987339"/>
                            <a:pt x="3575050" y="984250"/>
                          </a:cubicBezTo>
                          <a:cubicBezTo>
                            <a:pt x="3585062" y="1052235"/>
                            <a:pt x="3601338" y="1180122"/>
                            <a:pt x="3625850" y="1250950"/>
                          </a:cubicBezTo>
                          <a:cubicBezTo>
                            <a:pt x="3635633" y="1252601"/>
                            <a:pt x="3653433" y="1249338"/>
                            <a:pt x="3676650" y="1250950"/>
                          </a:cubicBezTo>
                          <a:cubicBezTo>
                            <a:pt x="3676958" y="1266335"/>
                            <a:pt x="3680101" y="1295742"/>
                            <a:pt x="3676650" y="1301750"/>
                          </a:cubicBezTo>
                          <a:cubicBezTo>
                            <a:pt x="3760573" y="1284296"/>
                            <a:pt x="3878718" y="1322459"/>
                            <a:pt x="3943350" y="1301750"/>
                          </a:cubicBezTo>
                          <a:cubicBezTo>
                            <a:pt x="3941267" y="1313557"/>
                            <a:pt x="3941313" y="1323542"/>
                            <a:pt x="3943350" y="1333500"/>
                          </a:cubicBezTo>
                          <a:cubicBezTo>
                            <a:pt x="4036895" y="1341595"/>
                            <a:pt x="4128581" y="1314218"/>
                            <a:pt x="4159250" y="1333500"/>
                          </a:cubicBezTo>
                          <a:cubicBezTo>
                            <a:pt x="4160131" y="1404054"/>
                            <a:pt x="4202907" y="1492631"/>
                            <a:pt x="4203700" y="1543050"/>
                          </a:cubicBezTo>
                          <a:cubicBezTo>
                            <a:pt x="4121858" y="1512102"/>
                            <a:pt x="3938927" y="1543808"/>
                            <a:pt x="3771900" y="1543050"/>
                          </a:cubicBezTo>
                          <a:cubicBezTo>
                            <a:pt x="3776600" y="1624507"/>
                            <a:pt x="3843760" y="1966737"/>
                            <a:pt x="3860800" y="2216150"/>
                          </a:cubicBezTo>
                          <a:cubicBezTo>
                            <a:pt x="3859498" y="2222334"/>
                            <a:pt x="3856638" y="2226513"/>
                            <a:pt x="3854450" y="2235200"/>
                          </a:cubicBezTo>
                          <a:cubicBezTo>
                            <a:pt x="3702739" y="2169798"/>
                            <a:pt x="3417087" y="2048829"/>
                            <a:pt x="3359150" y="2051050"/>
                          </a:cubicBezTo>
                          <a:cubicBezTo>
                            <a:pt x="3200522" y="1957901"/>
                            <a:pt x="3013627" y="1899340"/>
                            <a:pt x="2965450" y="1873250"/>
                          </a:cubicBezTo>
                          <a:cubicBezTo>
                            <a:pt x="2941463" y="1906434"/>
                            <a:pt x="2922997" y="1982594"/>
                            <a:pt x="2870200" y="2051050"/>
                          </a:cubicBezTo>
                          <a:cubicBezTo>
                            <a:pt x="3125968" y="2078456"/>
                            <a:pt x="3479386" y="2437433"/>
                            <a:pt x="3848100" y="2514600"/>
                          </a:cubicBezTo>
                          <a:cubicBezTo>
                            <a:pt x="3865889" y="2541982"/>
                            <a:pt x="3986967" y="2642069"/>
                            <a:pt x="4051300" y="2705100"/>
                          </a:cubicBezTo>
                          <a:cubicBezTo>
                            <a:pt x="4029528" y="2720452"/>
                            <a:pt x="3994705" y="2727451"/>
                            <a:pt x="3956050" y="2736850"/>
                          </a:cubicBezTo>
                          <a:cubicBezTo>
                            <a:pt x="3980672" y="2800462"/>
                            <a:pt x="3949222" y="2968511"/>
                            <a:pt x="3956050" y="3016250"/>
                          </a:cubicBezTo>
                          <a:cubicBezTo>
                            <a:pt x="4231065" y="3155417"/>
                            <a:pt x="4442472" y="3226380"/>
                            <a:pt x="4584700" y="3327400"/>
                          </a:cubicBezTo>
                          <a:cubicBezTo>
                            <a:pt x="4672416" y="3339180"/>
                            <a:pt x="4754021" y="3373114"/>
                            <a:pt x="4838700" y="3390900"/>
                          </a:cubicBezTo>
                          <a:cubicBezTo>
                            <a:pt x="4892436" y="3374846"/>
                            <a:pt x="4919536" y="3381179"/>
                            <a:pt x="4991100" y="3371850"/>
                          </a:cubicBezTo>
                          <a:cubicBezTo>
                            <a:pt x="4994690" y="3361423"/>
                            <a:pt x="4993957" y="3352859"/>
                            <a:pt x="4997450" y="3346450"/>
                          </a:cubicBezTo>
                          <a:cubicBezTo>
                            <a:pt x="5075882" y="3317116"/>
                            <a:pt x="5101937" y="3304991"/>
                            <a:pt x="5194300" y="3302000"/>
                          </a:cubicBezTo>
                          <a:cubicBezTo>
                            <a:pt x="5762281" y="3399016"/>
                            <a:pt x="6491118" y="3742319"/>
                            <a:pt x="6934200" y="4000500"/>
                          </a:cubicBezTo>
                          <a:cubicBezTo>
                            <a:pt x="5541285" y="3895267"/>
                            <a:pt x="4584326" y="3886849"/>
                            <a:pt x="2705100" y="4000500"/>
                          </a:cubicBezTo>
                          <a:cubicBezTo>
                            <a:pt x="2568096" y="3935347"/>
                            <a:pt x="2161209" y="3718511"/>
                            <a:pt x="1936750" y="3702050"/>
                          </a:cubicBezTo>
                          <a:cubicBezTo>
                            <a:pt x="2088984" y="3728678"/>
                            <a:pt x="2437300" y="3605680"/>
                            <a:pt x="2794000" y="3460750"/>
                          </a:cubicBezTo>
                          <a:cubicBezTo>
                            <a:pt x="2801984" y="3469947"/>
                            <a:pt x="2839506" y="3480797"/>
                            <a:pt x="2851150" y="3486150"/>
                          </a:cubicBezTo>
                          <a:cubicBezTo>
                            <a:pt x="2893512" y="3484885"/>
                            <a:pt x="2959050" y="3470822"/>
                            <a:pt x="2978150" y="3454400"/>
                          </a:cubicBezTo>
                          <a:cubicBezTo>
                            <a:pt x="2983205" y="3459448"/>
                            <a:pt x="2986684" y="3464076"/>
                            <a:pt x="2990850" y="3467100"/>
                          </a:cubicBezTo>
                          <a:cubicBezTo>
                            <a:pt x="3015643" y="3459893"/>
                            <a:pt x="3036201" y="3455189"/>
                            <a:pt x="3041650" y="3448050"/>
                          </a:cubicBezTo>
                          <a:cubicBezTo>
                            <a:pt x="3050810" y="3450316"/>
                            <a:pt x="3058076" y="3452120"/>
                            <a:pt x="3060700" y="3454400"/>
                          </a:cubicBezTo>
                          <a:cubicBezTo>
                            <a:pt x="3084940" y="3447988"/>
                            <a:pt x="3090896" y="3446747"/>
                            <a:pt x="3117850" y="3435350"/>
                          </a:cubicBezTo>
                          <a:cubicBezTo>
                            <a:pt x="3108596" y="3403654"/>
                            <a:pt x="3128499" y="3331717"/>
                            <a:pt x="3117850" y="3276600"/>
                          </a:cubicBezTo>
                          <a:cubicBezTo>
                            <a:pt x="3089827" y="3280578"/>
                            <a:pt x="3076109" y="3285772"/>
                            <a:pt x="3035300" y="3289300"/>
                          </a:cubicBezTo>
                          <a:cubicBezTo>
                            <a:pt x="3042477" y="3259845"/>
                            <a:pt x="3030588" y="3231854"/>
                            <a:pt x="3035300" y="3200400"/>
                          </a:cubicBezTo>
                          <a:cubicBezTo>
                            <a:pt x="3026967" y="3200702"/>
                            <a:pt x="3011279" y="3195417"/>
                            <a:pt x="3003550" y="3194050"/>
                          </a:cubicBezTo>
                          <a:cubicBezTo>
                            <a:pt x="2956485" y="3194612"/>
                            <a:pt x="2934489" y="3216145"/>
                            <a:pt x="2876550" y="3219450"/>
                          </a:cubicBezTo>
                          <a:cubicBezTo>
                            <a:pt x="2799566" y="3181338"/>
                            <a:pt x="2689544" y="3084701"/>
                            <a:pt x="2628900" y="3067050"/>
                          </a:cubicBezTo>
                          <a:cubicBezTo>
                            <a:pt x="2630633" y="3047553"/>
                            <a:pt x="2629125" y="2994007"/>
                            <a:pt x="2628900" y="2971800"/>
                          </a:cubicBezTo>
                          <a:cubicBezTo>
                            <a:pt x="2612100" y="2965839"/>
                            <a:pt x="2538394" y="2961376"/>
                            <a:pt x="2514600" y="2952750"/>
                          </a:cubicBezTo>
                          <a:cubicBezTo>
                            <a:pt x="2447085" y="2963629"/>
                            <a:pt x="2259040" y="2982457"/>
                            <a:pt x="2171700" y="3028950"/>
                          </a:cubicBezTo>
                          <a:cubicBezTo>
                            <a:pt x="2178116" y="2958249"/>
                            <a:pt x="2150831" y="2911836"/>
                            <a:pt x="2159000" y="2857500"/>
                          </a:cubicBezTo>
                          <a:cubicBezTo>
                            <a:pt x="2152737" y="2858314"/>
                            <a:pt x="2148304" y="2857705"/>
                            <a:pt x="2139950" y="2857500"/>
                          </a:cubicBezTo>
                          <a:cubicBezTo>
                            <a:pt x="2144491" y="2911978"/>
                            <a:pt x="2156414" y="3013871"/>
                            <a:pt x="2146300" y="3041650"/>
                          </a:cubicBezTo>
                          <a:cubicBezTo>
                            <a:pt x="2049856" y="3090767"/>
                            <a:pt x="1933962" y="3102991"/>
                            <a:pt x="1898650" y="3117850"/>
                          </a:cubicBezTo>
                          <a:cubicBezTo>
                            <a:pt x="1573322" y="3178214"/>
                            <a:pt x="1501897" y="3210313"/>
                            <a:pt x="1181100" y="3219450"/>
                          </a:cubicBezTo>
                          <a:cubicBezTo>
                            <a:pt x="1169255" y="3157343"/>
                            <a:pt x="1179721" y="3126629"/>
                            <a:pt x="1174750" y="3092450"/>
                          </a:cubicBezTo>
                          <a:cubicBezTo>
                            <a:pt x="1172561" y="3092657"/>
                            <a:pt x="1159091" y="3093362"/>
                            <a:pt x="1155700" y="3092450"/>
                          </a:cubicBezTo>
                          <a:cubicBezTo>
                            <a:pt x="1145548" y="3131650"/>
                            <a:pt x="1142927" y="3206370"/>
                            <a:pt x="1143000" y="3225800"/>
                          </a:cubicBezTo>
                          <a:cubicBezTo>
                            <a:pt x="1037581" y="3255958"/>
                            <a:pt x="950723" y="3245292"/>
                            <a:pt x="908050" y="3251200"/>
                          </a:cubicBezTo>
                          <a:cubicBezTo>
                            <a:pt x="875402" y="3208935"/>
                            <a:pt x="823906" y="3195905"/>
                            <a:pt x="800100" y="3162300"/>
                          </a:cubicBezTo>
                          <a:cubicBezTo>
                            <a:pt x="730001" y="3171929"/>
                            <a:pt x="688870" y="3213175"/>
                            <a:pt x="641350" y="3213100"/>
                          </a:cubicBezTo>
                          <a:cubicBezTo>
                            <a:pt x="640422" y="3230084"/>
                            <a:pt x="644477" y="3243391"/>
                            <a:pt x="647700" y="3257550"/>
                          </a:cubicBezTo>
                          <a:cubicBezTo>
                            <a:pt x="651471" y="3265480"/>
                            <a:pt x="653711" y="3268189"/>
                            <a:pt x="660400" y="3276600"/>
                          </a:cubicBezTo>
                          <a:cubicBezTo>
                            <a:pt x="645230" y="3281138"/>
                            <a:pt x="606562" y="3267405"/>
                            <a:pt x="565150" y="3270250"/>
                          </a:cubicBezTo>
                          <a:cubicBezTo>
                            <a:pt x="540511" y="3295134"/>
                            <a:pt x="512434" y="3312354"/>
                            <a:pt x="508000" y="3321050"/>
                          </a:cubicBezTo>
                          <a:cubicBezTo>
                            <a:pt x="340580" y="3399599"/>
                            <a:pt x="230134" y="3400729"/>
                            <a:pt x="0" y="3473450"/>
                          </a:cubicBezTo>
                          <a:cubicBezTo>
                            <a:pt x="140591" y="2644473"/>
                            <a:pt x="440893" y="2249163"/>
                            <a:pt x="698500" y="1435100"/>
                          </a:cubicBezTo>
                          <a:cubicBezTo>
                            <a:pt x="700963" y="1435444"/>
                            <a:pt x="711626" y="1435847"/>
                            <a:pt x="717550" y="1435100"/>
                          </a:cubicBezTo>
                          <a:cubicBezTo>
                            <a:pt x="720140" y="1426199"/>
                            <a:pt x="723765" y="1420972"/>
                            <a:pt x="723900" y="1416050"/>
                          </a:cubicBezTo>
                          <a:cubicBezTo>
                            <a:pt x="754565" y="1415359"/>
                            <a:pt x="773813" y="1410879"/>
                            <a:pt x="787400" y="1416050"/>
                          </a:cubicBezTo>
                          <a:cubicBezTo>
                            <a:pt x="789584" y="1410349"/>
                            <a:pt x="793355" y="1406638"/>
                            <a:pt x="793750" y="1403350"/>
                          </a:cubicBezTo>
                          <a:cubicBezTo>
                            <a:pt x="807825" y="1405229"/>
                            <a:pt x="828063" y="1407168"/>
                            <a:pt x="844550" y="1416050"/>
                          </a:cubicBezTo>
                          <a:cubicBezTo>
                            <a:pt x="858956" y="1417564"/>
                            <a:pt x="868787" y="1414542"/>
                            <a:pt x="882650" y="1416050"/>
                          </a:cubicBezTo>
                          <a:cubicBezTo>
                            <a:pt x="888819" y="1413143"/>
                            <a:pt x="892903" y="1403783"/>
                            <a:pt x="901700" y="1397000"/>
                          </a:cubicBezTo>
                          <a:cubicBezTo>
                            <a:pt x="905243" y="1365716"/>
                            <a:pt x="908975" y="1310933"/>
                            <a:pt x="908050" y="1276350"/>
                          </a:cubicBezTo>
                          <a:cubicBezTo>
                            <a:pt x="900491" y="1270506"/>
                            <a:pt x="891551" y="1260287"/>
                            <a:pt x="889000" y="1257300"/>
                          </a:cubicBezTo>
                          <a:cubicBezTo>
                            <a:pt x="876859" y="1257234"/>
                            <a:pt x="860665" y="1259221"/>
                            <a:pt x="857250" y="1257300"/>
                          </a:cubicBezTo>
                          <a:cubicBezTo>
                            <a:pt x="859711" y="1228041"/>
                            <a:pt x="889826" y="1152804"/>
                            <a:pt x="914400" y="1079500"/>
                          </a:cubicBezTo>
                          <a:cubicBezTo>
                            <a:pt x="931399" y="1078454"/>
                            <a:pt x="959296" y="1082030"/>
                            <a:pt x="971550" y="1079500"/>
                          </a:cubicBezTo>
                          <a:cubicBezTo>
                            <a:pt x="978077" y="1075690"/>
                            <a:pt x="999008" y="1067275"/>
                            <a:pt x="1003300" y="1066800"/>
                          </a:cubicBezTo>
                          <a:cubicBezTo>
                            <a:pt x="996919" y="1036173"/>
                            <a:pt x="997566" y="952637"/>
                            <a:pt x="996950" y="933450"/>
                          </a:cubicBezTo>
                          <a:close/>
                        </a:path>
                        <a:path w="6934200" h="4000500" stroke="0" extrusionOk="0">
                          <a:moveTo>
                            <a:pt x="996950" y="933450"/>
                          </a:moveTo>
                          <a:cubicBezTo>
                            <a:pt x="963353" y="932754"/>
                            <a:pt x="923059" y="925705"/>
                            <a:pt x="908050" y="933450"/>
                          </a:cubicBezTo>
                          <a:cubicBezTo>
                            <a:pt x="907047" y="893690"/>
                            <a:pt x="901886" y="886246"/>
                            <a:pt x="908050" y="850900"/>
                          </a:cubicBezTo>
                          <a:cubicBezTo>
                            <a:pt x="913598" y="809301"/>
                            <a:pt x="916306" y="805543"/>
                            <a:pt x="914400" y="762000"/>
                          </a:cubicBezTo>
                          <a:cubicBezTo>
                            <a:pt x="1054534" y="617111"/>
                            <a:pt x="1037492" y="526845"/>
                            <a:pt x="1143000" y="425450"/>
                          </a:cubicBezTo>
                          <a:cubicBezTo>
                            <a:pt x="1182667" y="327777"/>
                            <a:pt x="1389464" y="192659"/>
                            <a:pt x="1492250" y="31750"/>
                          </a:cubicBezTo>
                          <a:cubicBezTo>
                            <a:pt x="1570438" y="44545"/>
                            <a:pt x="1637852" y="31346"/>
                            <a:pt x="1758950" y="0"/>
                          </a:cubicBezTo>
                          <a:cubicBezTo>
                            <a:pt x="2282018" y="25575"/>
                            <a:pt x="2857948" y="-74887"/>
                            <a:pt x="3181350" y="0"/>
                          </a:cubicBezTo>
                          <a:cubicBezTo>
                            <a:pt x="3337710" y="141538"/>
                            <a:pt x="3448591" y="369145"/>
                            <a:pt x="3581400" y="615950"/>
                          </a:cubicBezTo>
                          <a:cubicBezTo>
                            <a:pt x="3571625" y="616582"/>
                            <a:pt x="3534611" y="610241"/>
                            <a:pt x="3511550" y="615950"/>
                          </a:cubicBezTo>
                          <a:cubicBezTo>
                            <a:pt x="3495331" y="655276"/>
                            <a:pt x="3500889" y="862475"/>
                            <a:pt x="3511550" y="984250"/>
                          </a:cubicBezTo>
                          <a:cubicBezTo>
                            <a:pt x="3525277" y="986693"/>
                            <a:pt x="3546419" y="984850"/>
                            <a:pt x="3575050" y="984250"/>
                          </a:cubicBezTo>
                          <a:cubicBezTo>
                            <a:pt x="3605999" y="1082977"/>
                            <a:pt x="3639719" y="1199256"/>
                            <a:pt x="3625850" y="1250950"/>
                          </a:cubicBezTo>
                          <a:cubicBezTo>
                            <a:pt x="3643357" y="1247167"/>
                            <a:pt x="3659146" y="1251025"/>
                            <a:pt x="3676650" y="1250950"/>
                          </a:cubicBezTo>
                          <a:cubicBezTo>
                            <a:pt x="3677811" y="1270507"/>
                            <a:pt x="3679730" y="1284894"/>
                            <a:pt x="3676650" y="1301750"/>
                          </a:cubicBezTo>
                          <a:cubicBezTo>
                            <a:pt x="3781336" y="1304420"/>
                            <a:pt x="3821195" y="1288871"/>
                            <a:pt x="3943350" y="1301750"/>
                          </a:cubicBezTo>
                          <a:cubicBezTo>
                            <a:pt x="3942977" y="1314046"/>
                            <a:pt x="3942070" y="1326906"/>
                            <a:pt x="3943350" y="1333500"/>
                          </a:cubicBezTo>
                          <a:cubicBezTo>
                            <a:pt x="4004754" y="1331398"/>
                            <a:pt x="4083666" y="1327885"/>
                            <a:pt x="4159250" y="1333500"/>
                          </a:cubicBezTo>
                          <a:cubicBezTo>
                            <a:pt x="4160905" y="1358031"/>
                            <a:pt x="4168512" y="1469681"/>
                            <a:pt x="4203700" y="1543050"/>
                          </a:cubicBezTo>
                          <a:cubicBezTo>
                            <a:pt x="4159146" y="1535051"/>
                            <a:pt x="3939051" y="1504227"/>
                            <a:pt x="3771900" y="1543050"/>
                          </a:cubicBezTo>
                          <a:cubicBezTo>
                            <a:pt x="3741418" y="1763770"/>
                            <a:pt x="3787855" y="1978813"/>
                            <a:pt x="3860800" y="2216150"/>
                          </a:cubicBezTo>
                          <a:cubicBezTo>
                            <a:pt x="3856416" y="2224955"/>
                            <a:pt x="3856266" y="2227206"/>
                            <a:pt x="3854450" y="2235200"/>
                          </a:cubicBezTo>
                          <a:cubicBezTo>
                            <a:pt x="3674730" y="2194243"/>
                            <a:pt x="3441506" y="2055701"/>
                            <a:pt x="3359150" y="2051050"/>
                          </a:cubicBezTo>
                          <a:cubicBezTo>
                            <a:pt x="3286637" y="2040597"/>
                            <a:pt x="3087819" y="1887458"/>
                            <a:pt x="2965450" y="1873250"/>
                          </a:cubicBezTo>
                          <a:cubicBezTo>
                            <a:pt x="2955015" y="1920727"/>
                            <a:pt x="2905677" y="2019118"/>
                            <a:pt x="2870200" y="2051050"/>
                          </a:cubicBezTo>
                          <a:cubicBezTo>
                            <a:pt x="2951468" y="2185396"/>
                            <a:pt x="3622321" y="2448627"/>
                            <a:pt x="3848100" y="2514600"/>
                          </a:cubicBezTo>
                          <a:cubicBezTo>
                            <a:pt x="3935287" y="2588721"/>
                            <a:pt x="3994619" y="2644508"/>
                            <a:pt x="4051300" y="2705100"/>
                          </a:cubicBezTo>
                          <a:cubicBezTo>
                            <a:pt x="4030616" y="2703744"/>
                            <a:pt x="3993594" y="2733448"/>
                            <a:pt x="3956050" y="2736850"/>
                          </a:cubicBezTo>
                          <a:cubicBezTo>
                            <a:pt x="3972643" y="2832131"/>
                            <a:pt x="3973629" y="2879952"/>
                            <a:pt x="3956050" y="3016250"/>
                          </a:cubicBezTo>
                          <a:cubicBezTo>
                            <a:pt x="4049478" y="3126374"/>
                            <a:pt x="4462483" y="3245613"/>
                            <a:pt x="4584700" y="3327400"/>
                          </a:cubicBezTo>
                          <a:cubicBezTo>
                            <a:pt x="4614244" y="3355029"/>
                            <a:pt x="4790221" y="3400483"/>
                            <a:pt x="4838700" y="3390900"/>
                          </a:cubicBezTo>
                          <a:cubicBezTo>
                            <a:pt x="4900896" y="3379374"/>
                            <a:pt x="4921544" y="3387060"/>
                            <a:pt x="4991100" y="3371850"/>
                          </a:cubicBezTo>
                          <a:cubicBezTo>
                            <a:pt x="4993218" y="3361702"/>
                            <a:pt x="4996279" y="3354583"/>
                            <a:pt x="4997450" y="3346450"/>
                          </a:cubicBezTo>
                          <a:cubicBezTo>
                            <a:pt x="5060522" y="3314322"/>
                            <a:pt x="5141599" y="3329729"/>
                            <a:pt x="5194300" y="3302000"/>
                          </a:cubicBezTo>
                          <a:cubicBezTo>
                            <a:pt x="5919630" y="3544680"/>
                            <a:pt x="6477638" y="3881699"/>
                            <a:pt x="6934200" y="4000500"/>
                          </a:cubicBezTo>
                          <a:cubicBezTo>
                            <a:pt x="6343141" y="4019789"/>
                            <a:pt x="4195410" y="3928287"/>
                            <a:pt x="2705100" y="4000500"/>
                          </a:cubicBezTo>
                          <a:cubicBezTo>
                            <a:pt x="2492538" y="3896204"/>
                            <a:pt x="2315366" y="3859240"/>
                            <a:pt x="1936750" y="3702050"/>
                          </a:cubicBezTo>
                          <a:cubicBezTo>
                            <a:pt x="2349188" y="3622382"/>
                            <a:pt x="2610401" y="3593854"/>
                            <a:pt x="2794000" y="3460750"/>
                          </a:cubicBezTo>
                          <a:cubicBezTo>
                            <a:pt x="2819531" y="3467734"/>
                            <a:pt x="2842775" y="3483073"/>
                            <a:pt x="2851150" y="3486150"/>
                          </a:cubicBezTo>
                          <a:cubicBezTo>
                            <a:pt x="2904028" y="3475033"/>
                            <a:pt x="2924068" y="3472169"/>
                            <a:pt x="2978150" y="3454400"/>
                          </a:cubicBezTo>
                          <a:cubicBezTo>
                            <a:pt x="2983136" y="3459589"/>
                            <a:pt x="2983997" y="3461875"/>
                            <a:pt x="2990850" y="3467100"/>
                          </a:cubicBezTo>
                          <a:cubicBezTo>
                            <a:pt x="3007214" y="3466028"/>
                            <a:pt x="3021030" y="3452417"/>
                            <a:pt x="3041650" y="3448050"/>
                          </a:cubicBezTo>
                          <a:cubicBezTo>
                            <a:pt x="3047155" y="3450564"/>
                            <a:pt x="3051707" y="3450285"/>
                            <a:pt x="3060700" y="3454400"/>
                          </a:cubicBezTo>
                          <a:cubicBezTo>
                            <a:pt x="3085808" y="3446075"/>
                            <a:pt x="3094156" y="3444886"/>
                            <a:pt x="3117850" y="3435350"/>
                          </a:cubicBezTo>
                          <a:cubicBezTo>
                            <a:pt x="3126847" y="3387093"/>
                            <a:pt x="3132130" y="3298896"/>
                            <a:pt x="3117850" y="3276600"/>
                          </a:cubicBezTo>
                          <a:cubicBezTo>
                            <a:pt x="3087554" y="3278684"/>
                            <a:pt x="3046534" y="3293465"/>
                            <a:pt x="3035300" y="3289300"/>
                          </a:cubicBezTo>
                          <a:cubicBezTo>
                            <a:pt x="3033314" y="3276800"/>
                            <a:pt x="3037726" y="3226525"/>
                            <a:pt x="3035300" y="3200400"/>
                          </a:cubicBezTo>
                          <a:cubicBezTo>
                            <a:pt x="3028875" y="3201406"/>
                            <a:pt x="3015301" y="3193821"/>
                            <a:pt x="3003550" y="3194050"/>
                          </a:cubicBezTo>
                          <a:cubicBezTo>
                            <a:pt x="2959109" y="3203577"/>
                            <a:pt x="2934518" y="3196708"/>
                            <a:pt x="2876550" y="3219450"/>
                          </a:cubicBezTo>
                          <a:cubicBezTo>
                            <a:pt x="2758093" y="3171472"/>
                            <a:pt x="2750701" y="3111843"/>
                            <a:pt x="2628900" y="3067050"/>
                          </a:cubicBezTo>
                          <a:cubicBezTo>
                            <a:pt x="2622658" y="3042578"/>
                            <a:pt x="2624365" y="3015869"/>
                            <a:pt x="2628900" y="2971800"/>
                          </a:cubicBezTo>
                          <a:cubicBezTo>
                            <a:pt x="2615008" y="2963376"/>
                            <a:pt x="2548895" y="2948627"/>
                            <a:pt x="2514600" y="2952750"/>
                          </a:cubicBezTo>
                          <a:cubicBezTo>
                            <a:pt x="2459592" y="2967131"/>
                            <a:pt x="2295556" y="2992654"/>
                            <a:pt x="2171700" y="3028950"/>
                          </a:cubicBezTo>
                          <a:cubicBezTo>
                            <a:pt x="2177269" y="2986151"/>
                            <a:pt x="2163994" y="2921642"/>
                            <a:pt x="2159000" y="2857500"/>
                          </a:cubicBezTo>
                          <a:cubicBezTo>
                            <a:pt x="2154071" y="2856373"/>
                            <a:pt x="2148060" y="2857825"/>
                            <a:pt x="2139950" y="2857500"/>
                          </a:cubicBezTo>
                          <a:cubicBezTo>
                            <a:pt x="2148640" y="2916319"/>
                            <a:pt x="2137906" y="2976719"/>
                            <a:pt x="2146300" y="3041650"/>
                          </a:cubicBezTo>
                          <a:cubicBezTo>
                            <a:pt x="2068673" y="3041309"/>
                            <a:pt x="2018839" y="3072249"/>
                            <a:pt x="1898650" y="3117850"/>
                          </a:cubicBezTo>
                          <a:cubicBezTo>
                            <a:pt x="1705667" y="3198655"/>
                            <a:pt x="1371160" y="3130488"/>
                            <a:pt x="1181100" y="3219450"/>
                          </a:cubicBezTo>
                          <a:cubicBezTo>
                            <a:pt x="1168914" y="3190723"/>
                            <a:pt x="1180689" y="3141498"/>
                            <a:pt x="1174750" y="3092450"/>
                          </a:cubicBezTo>
                          <a:cubicBezTo>
                            <a:pt x="1165392" y="3091096"/>
                            <a:pt x="1160718" y="3093514"/>
                            <a:pt x="1155700" y="3092450"/>
                          </a:cubicBezTo>
                          <a:cubicBezTo>
                            <a:pt x="1141565" y="3157595"/>
                            <a:pt x="1147668" y="3204459"/>
                            <a:pt x="1143000" y="3225800"/>
                          </a:cubicBezTo>
                          <a:cubicBezTo>
                            <a:pt x="1073828" y="3236985"/>
                            <a:pt x="959650" y="3258113"/>
                            <a:pt x="908050" y="3251200"/>
                          </a:cubicBezTo>
                          <a:cubicBezTo>
                            <a:pt x="862583" y="3224418"/>
                            <a:pt x="819794" y="3186318"/>
                            <a:pt x="800100" y="3162300"/>
                          </a:cubicBezTo>
                          <a:cubicBezTo>
                            <a:pt x="777118" y="3174029"/>
                            <a:pt x="680226" y="3203524"/>
                            <a:pt x="641350" y="3213100"/>
                          </a:cubicBezTo>
                          <a:cubicBezTo>
                            <a:pt x="639623" y="3225673"/>
                            <a:pt x="644577" y="3249917"/>
                            <a:pt x="647700" y="3257550"/>
                          </a:cubicBezTo>
                          <a:cubicBezTo>
                            <a:pt x="648216" y="3260804"/>
                            <a:pt x="659966" y="3272721"/>
                            <a:pt x="660400" y="3276600"/>
                          </a:cubicBezTo>
                          <a:cubicBezTo>
                            <a:pt x="639932" y="3276632"/>
                            <a:pt x="593358" y="3266020"/>
                            <a:pt x="565150" y="3270250"/>
                          </a:cubicBezTo>
                          <a:cubicBezTo>
                            <a:pt x="554244" y="3286695"/>
                            <a:pt x="528981" y="3304800"/>
                            <a:pt x="508000" y="3321050"/>
                          </a:cubicBezTo>
                          <a:cubicBezTo>
                            <a:pt x="277193" y="3440029"/>
                            <a:pt x="75057" y="3444638"/>
                            <a:pt x="0" y="3473450"/>
                          </a:cubicBezTo>
                          <a:cubicBezTo>
                            <a:pt x="360940" y="2619083"/>
                            <a:pt x="495838" y="1984529"/>
                            <a:pt x="698500" y="1435100"/>
                          </a:cubicBezTo>
                          <a:cubicBezTo>
                            <a:pt x="708008" y="1435351"/>
                            <a:pt x="710187" y="1435427"/>
                            <a:pt x="717550" y="1435100"/>
                          </a:cubicBezTo>
                          <a:cubicBezTo>
                            <a:pt x="720356" y="1427473"/>
                            <a:pt x="722574" y="1420930"/>
                            <a:pt x="723900" y="1416050"/>
                          </a:cubicBezTo>
                          <a:cubicBezTo>
                            <a:pt x="741994" y="1415361"/>
                            <a:pt x="763073" y="1413156"/>
                            <a:pt x="787400" y="1416050"/>
                          </a:cubicBezTo>
                          <a:cubicBezTo>
                            <a:pt x="790203" y="1411476"/>
                            <a:pt x="793063" y="1406213"/>
                            <a:pt x="793750" y="1403350"/>
                          </a:cubicBezTo>
                          <a:cubicBezTo>
                            <a:pt x="812177" y="1409103"/>
                            <a:pt x="832757" y="1411949"/>
                            <a:pt x="844550" y="1416050"/>
                          </a:cubicBezTo>
                          <a:cubicBezTo>
                            <a:pt x="850077" y="1416891"/>
                            <a:pt x="872385" y="1413759"/>
                            <a:pt x="882650" y="1416050"/>
                          </a:cubicBezTo>
                          <a:cubicBezTo>
                            <a:pt x="891497" y="1409340"/>
                            <a:pt x="898701" y="1398113"/>
                            <a:pt x="901700" y="1397000"/>
                          </a:cubicBezTo>
                          <a:cubicBezTo>
                            <a:pt x="909133" y="1353760"/>
                            <a:pt x="897793" y="1329560"/>
                            <a:pt x="908050" y="1276350"/>
                          </a:cubicBezTo>
                          <a:cubicBezTo>
                            <a:pt x="905731" y="1273152"/>
                            <a:pt x="897199" y="1265029"/>
                            <a:pt x="889000" y="1257300"/>
                          </a:cubicBezTo>
                          <a:cubicBezTo>
                            <a:pt x="882759" y="1255083"/>
                            <a:pt x="862954" y="1258607"/>
                            <a:pt x="857250" y="1257300"/>
                          </a:cubicBezTo>
                          <a:cubicBezTo>
                            <a:pt x="880924" y="1235935"/>
                            <a:pt x="885842" y="1157748"/>
                            <a:pt x="914400" y="1079500"/>
                          </a:cubicBezTo>
                          <a:cubicBezTo>
                            <a:pt x="920446" y="1077344"/>
                            <a:pt x="958208" y="1083434"/>
                            <a:pt x="971550" y="1079500"/>
                          </a:cubicBezTo>
                          <a:cubicBezTo>
                            <a:pt x="986760" y="1074224"/>
                            <a:pt x="997657" y="1067804"/>
                            <a:pt x="1003300" y="1066800"/>
                          </a:cubicBezTo>
                          <a:cubicBezTo>
                            <a:pt x="1009890" y="1015205"/>
                            <a:pt x="992133" y="989169"/>
                            <a:pt x="996950" y="93345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glow rad="63500">
                <a:schemeClr val="tx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4959DE-6CA8-FC1A-0614-10F7BC9FB13E}"/>
                </a:ext>
              </a:extLst>
            </p:cNvPr>
            <p:cNvSpPr/>
            <p:nvPr/>
          </p:nvSpPr>
          <p:spPr>
            <a:xfrm>
              <a:off x="5388769" y="6646069"/>
              <a:ext cx="814387" cy="230981"/>
            </a:xfrm>
            <a:custGeom>
              <a:avLst/>
              <a:gdLst>
                <a:gd name="connsiteX0" fmla="*/ 0 w 814387"/>
                <a:gd name="connsiteY0" fmla="*/ 61912 h 230981"/>
                <a:gd name="connsiteX1" fmla="*/ 178594 w 814387"/>
                <a:gd name="connsiteY1" fmla="*/ 0 h 230981"/>
                <a:gd name="connsiteX2" fmla="*/ 814387 w 814387"/>
                <a:gd name="connsiteY2" fmla="*/ 230981 h 230981"/>
                <a:gd name="connsiteX3" fmla="*/ 278606 w 814387"/>
                <a:gd name="connsiteY3" fmla="*/ 230981 h 230981"/>
                <a:gd name="connsiteX4" fmla="*/ 0 w 814387"/>
                <a:gd name="connsiteY4" fmla="*/ 61912 h 230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4387" h="230981">
                  <a:moveTo>
                    <a:pt x="0" y="61912"/>
                  </a:moveTo>
                  <a:lnTo>
                    <a:pt x="178594" y="0"/>
                  </a:lnTo>
                  <a:lnTo>
                    <a:pt x="814387" y="230981"/>
                  </a:lnTo>
                  <a:lnTo>
                    <a:pt x="278606" y="230981"/>
                  </a:lnTo>
                  <a:lnTo>
                    <a:pt x="0" y="619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FE91BEA-57DE-D79A-D2AA-D445358F7C37}"/>
                </a:ext>
              </a:extLst>
            </p:cNvPr>
            <p:cNvSpPr/>
            <p:nvPr/>
          </p:nvSpPr>
          <p:spPr>
            <a:xfrm>
              <a:off x="5124450" y="6729413"/>
              <a:ext cx="531019" cy="171450"/>
            </a:xfrm>
            <a:custGeom>
              <a:avLst/>
              <a:gdLst>
                <a:gd name="connsiteX0" fmla="*/ 0 w 531019"/>
                <a:gd name="connsiteY0" fmla="*/ 147637 h 171450"/>
                <a:gd name="connsiteX1" fmla="*/ 64294 w 531019"/>
                <a:gd name="connsiteY1" fmla="*/ 95250 h 171450"/>
                <a:gd name="connsiteX2" fmla="*/ 119063 w 531019"/>
                <a:gd name="connsiteY2" fmla="*/ 54768 h 171450"/>
                <a:gd name="connsiteX3" fmla="*/ 230981 w 531019"/>
                <a:gd name="connsiteY3" fmla="*/ 0 h 171450"/>
                <a:gd name="connsiteX4" fmla="*/ 531019 w 531019"/>
                <a:gd name="connsiteY4" fmla="*/ 171450 h 171450"/>
                <a:gd name="connsiteX5" fmla="*/ 0 w 531019"/>
                <a:gd name="connsiteY5" fmla="*/ 14763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019" h="171450">
                  <a:moveTo>
                    <a:pt x="0" y="147637"/>
                  </a:moveTo>
                  <a:lnTo>
                    <a:pt x="64294" y="95250"/>
                  </a:lnTo>
                  <a:lnTo>
                    <a:pt x="119063" y="54768"/>
                  </a:lnTo>
                  <a:lnTo>
                    <a:pt x="230981" y="0"/>
                  </a:lnTo>
                  <a:lnTo>
                    <a:pt x="531019" y="171450"/>
                  </a:lnTo>
                  <a:lnTo>
                    <a:pt x="0" y="14763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B8DD34B-07BC-16A7-90DD-C9F3B892EEF0}"/>
                </a:ext>
              </a:extLst>
            </p:cNvPr>
            <p:cNvSpPr/>
            <p:nvPr/>
          </p:nvSpPr>
          <p:spPr>
            <a:xfrm>
              <a:off x="5038725" y="6760369"/>
              <a:ext cx="95250" cy="104775"/>
            </a:xfrm>
            <a:custGeom>
              <a:avLst/>
              <a:gdLst>
                <a:gd name="connsiteX0" fmla="*/ 0 w 95250"/>
                <a:gd name="connsiteY0" fmla="*/ 23812 h 104775"/>
                <a:gd name="connsiteX1" fmla="*/ 0 w 95250"/>
                <a:gd name="connsiteY1" fmla="*/ 104775 h 104775"/>
                <a:gd name="connsiteX2" fmla="*/ 9525 w 95250"/>
                <a:gd name="connsiteY2" fmla="*/ 104775 h 104775"/>
                <a:gd name="connsiteX3" fmla="*/ 83344 w 95250"/>
                <a:gd name="connsiteY3" fmla="*/ 35719 h 104775"/>
                <a:gd name="connsiteX4" fmla="*/ 95250 w 95250"/>
                <a:gd name="connsiteY4" fmla="*/ 0 h 104775"/>
                <a:gd name="connsiteX5" fmla="*/ 0 w 95250"/>
                <a:gd name="connsiteY5" fmla="*/ 2381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04775">
                  <a:moveTo>
                    <a:pt x="0" y="23812"/>
                  </a:moveTo>
                  <a:lnTo>
                    <a:pt x="0" y="104775"/>
                  </a:lnTo>
                  <a:lnTo>
                    <a:pt x="9525" y="104775"/>
                  </a:lnTo>
                  <a:lnTo>
                    <a:pt x="83344" y="35719"/>
                  </a:lnTo>
                  <a:lnTo>
                    <a:pt x="95250" y="0"/>
                  </a:lnTo>
                  <a:lnTo>
                    <a:pt x="0" y="238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D7CE9CE-16C2-B18F-21F1-1FA41F46EF18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028A9D-C5E8-F22D-90A5-2456F26253A5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D8D1B2-8BBA-2513-559E-25492F1D08B5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043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6BBDA-D485-ECB9-23D4-8AD027667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5000+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A24A-6A9F-1674-93E8-A87160B23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1589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icture 8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82CF380B-E4B8-EBF6-E366-0178A973F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11"/>
          <a:stretch>
            <a:fillRect/>
          </a:stretch>
        </p:blipFill>
        <p:spPr>
          <a:xfrm>
            <a:off x="-6932240" y="-4517628"/>
            <a:ext cx="12192000" cy="5067300"/>
          </a:xfrm>
          <a:custGeom>
            <a:avLst/>
            <a:gdLst>
              <a:gd name="connsiteX0" fmla="*/ 0 w 12192000"/>
              <a:gd name="connsiteY0" fmla="*/ 0 h 5067300"/>
              <a:gd name="connsiteX1" fmla="*/ 12192000 w 12192000"/>
              <a:gd name="connsiteY1" fmla="*/ 0 h 5067300"/>
              <a:gd name="connsiteX2" fmla="*/ 12192000 w 12192000"/>
              <a:gd name="connsiteY2" fmla="*/ 4655820 h 5067300"/>
              <a:gd name="connsiteX3" fmla="*/ 12153900 w 12192000"/>
              <a:gd name="connsiteY3" fmla="*/ 4655820 h 5067300"/>
              <a:gd name="connsiteX4" fmla="*/ 12153900 w 12192000"/>
              <a:gd name="connsiteY4" fmla="*/ 4632960 h 5067300"/>
              <a:gd name="connsiteX5" fmla="*/ 12039600 w 12192000"/>
              <a:gd name="connsiteY5" fmla="*/ 4632960 h 5067300"/>
              <a:gd name="connsiteX6" fmla="*/ 12039600 w 12192000"/>
              <a:gd name="connsiteY6" fmla="*/ 4610100 h 5067300"/>
              <a:gd name="connsiteX7" fmla="*/ 11871960 w 12192000"/>
              <a:gd name="connsiteY7" fmla="*/ 4610100 h 5067300"/>
              <a:gd name="connsiteX8" fmla="*/ 11871960 w 12192000"/>
              <a:gd name="connsiteY8" fmla="*/ 4549140 h 5067300"/>
              <a:gd name="connsiteX9" fmla="*/ 11750040 w 12192000"/>
              <a:gd name="connsiteY9" fmla="*/ 4549140 h 5067300"/>
              <a:gd name="connsiteX10" fmla="*/ 11750040 w 12192000"/>
              <a:gd name="connsiteY10" fmla="*/ 4632960 h 5067300"/>
              <a:gd name="connsiteX11" fmla="*/ 11643360 w 12192000"/>
              <a:gd name="connsiteY11" fmla="*/ 4632960 h 5067300"/>
              <a:gd name="connsiteX12" fmla="*/ 11643360 w 12192000"/>
              <a:gd name="connsiteY12" fmla="*/ 4739640 h 5067300"/>
              <a:gd name="connsiteX13" fmla="*/ 11559540 w 12192000"/>
              <a:gd name="connsiteY13" fmla="*/ 4739640 h 5067300"/>
              <a:gd name="connsiteX14" fmla="*/ 11559540 w 12192000"/>
              <a:gd name="connsiteY14" fmla="*/ 4770120 h 5067300"/>
              <a:gd name="connsiteX15" fmla="*/ 11483340 w 12192000"/>
              <a:gd name="connsiteY15" fmla="*/ 4770120 h 5067300"/>
              <a:gd name="connsiteX16" fmla="*/ 11483340 w 12192000"/>
              <a:gd name="connsiteY16" fmla="*/ 4754880 h 5067300"/>
              <a:gd name="connsiteX17" fmla="*/ 11414760 w 12192000"/>
              <a:gd name="connsiteY17" fmla="*/ 4754880 h 5067300"/>
              <a:gd name="connsiteX18" fmla="*/ 11414760 w 12192000"/>
              <a:gd name="connsiteY18" fmla="*/ 4724400 h 5067300"/>
              <a:gd name="connsiteX19" fmla="*/ 11300460 w 12192000"/>
              <a:gd name="connsiteY19" fmla="*/ 4724400 h 5067300"/>
              <a:gd name="connsiteX20" fmla="*/ 11300460 w 12192000"/>
              <a:gd name="connsiteY20" fmla="*/ 4671060 h 5067300"/>
              <a:gd name="connsiteX21" fmla="*/ 11109960 w 12192000"/>
              <a:gd name="connsiteY21" fmla="*/ 4671060 h 5067300"/>
              <a:gd name="connsiteX22" fmla="*/ 11109960 w 12192000"/>
              <a:gd name="connsiteY22" fmla="*/ 4099560 h 5067300"/>
              <a:gd name="connsiteX23" fmla="*/ 11010900 w 12192000"/>
              <a:gd name="connsiteY23" fmla="*/ 4099560 h 5067300"/>
              <a:gd name="connsiteX24" fmla="*/ 11010900 w 12192000"/>
              <a:gd name="connsiteY24" fmla="*/ 4008120 h 5067300"/>
              <a:gd name="connsiteX25" fmla="*/ 10866120 w 12192000"/>
              <a:gd name="connsiteY25" fmla="*/ 4008120 h 5067300"/>
              <a:gd name="connsiteX26" fmla="*/ 10782300 w 12192000"/>
              <a:gd name="connsiteY26" fmla="*/ 4030980 h 5067300"/>
              <a:gd name="connsiteX27" fmla="*/ 10782300 w 12192000"/>
              <a:gd name="connsiteY27" fmla="*/ 4122420 h 5067300"/>
              <a:gd name="connsiteX28" fmla="*/ 10538460 w 12192000"/>
              <a:gd name="connsiteY28" fmla="*/ 4130040 h 5067300"/>
              <a:gd name="connsiteX29" fmla="*/ 10431780 w 12192000"/>
              <a:gd name="connsiteY29" fmla="*/ 4229100 h 5067300"/>
              <a:gd name="connsiteX30" fmla="*/ 10431780 w 12192000"/>
              <a:gd name="connsiteY30" fmla="*/ 4747260 h 5067300"/>
              <a:gd name="connsiteX31" fmla="*/ 10256520 w 12192000"/>
              <a:gd name="connsiteY31" fmla="*/ 4747260 h 5067300"/>
              <a:gd name="connsiteX32" fmla="*/ 10111740 w 12192000"/>
              <a:gd name="connsiteY32" fmla="*/ 4503420 h 5067300"/>
              <a:gd name="connsiteX33" fmla="*/ 9959340 w 12192000"/>
              <a:gd name="connsiteY33" fmla="*/ 4503420 h 5067300"/>
              <a:gd name="connsiteX34" fmla="*/ 9959340 w 12192000"/>
              <a:gd name="connsiteY34" fmla="*/ 4541520 h 5067300"/>
              <a:gd name="connsiteX35" fmla="*/ 9890760 w 12192000"/>
              <a:gd name="connsiteY35" fmla="*/ 4541520 h 5067300"/>
              <a:gd name="connsiteX36" fmla="*/ 9890760 w 12192000"/>
              <a:gd name="connsiteY36" fmla="*/ 4472940 h 5067300"/>
              <a:gd name="connsiteX37" fmla="*/ 9791700 w 12192000"/>
              <a:gd name="connsiteY37" fmla="*/ 4503420 h 5067300"/>
              <a:gd name="connsiteX38" fmla="*/ 9791700 w 12192000"/>
              <a:gd name="connsiteY38" fmla="*/ 4526280 h 5067300"/>
              <a:gd name="connsiteX39" fmla="*/ 9738360 w 12192000"/>
              <a:gd name="connsiteY39" fmla="*/ 4526280 h 5067300"/>
              <a:gd name="connsiteX40" fmla="*/ 9738360 w 12192000"/>
              <a:gd name="connsiteY40" fmla="*/ 4442460 h 5067300"/>
              <a:gd name="connsiteX41" fmla="*/ 9517380 w 12192000"/>
              <a:gd name="connsiteY41" fmla="*/ 4480560 h 5067300"/>
              <a:gd name="connsiteX42" fmla="*/ 9517380 w 12192000"/>
              <a:gd name="connsiteY42" fmla="*/ 4518660 h 5067300"/>
              <a:gd name="connsiteX43" fmla="*/ 9380220 w 12192000"/>
              <a:gd name="connsiteY43" fmla="*/ 4533900 h 5067300"/>
              <a:gd name="connsiteX44" fmla="*/ 9380220 w 12192000"/>
              <a:gd name="connsiteY44" fmla="*/ 5067300 h 5067300"/>
              <a:gd name="connsiteX45" fmla="*/ 9334500 w 12192000"/>
              <a:gd name="connsiteY45" fmla="*/ 5067300 h 5067300"/>
              <a:gd name="connsiteX46" fmla="*/ 9334500 w 12192000"/>
              <a:gd name="connsiteY46" fmla="*/ 4846320 h 5067300"/>
              <a:gd name="connsiteX47" fmla="*/ 9037320 w 12192000"/>
              <a:gd name="connsiteY47" fmla="*/ 4846320 h 5067300"/>
              <a:gd name="connsiteX48" fmla="*/ 9037320 w 12192000"/>
              <a:gd name="connsiteY48" fmla="*/ 4511040 h 5067300"/>
              <a:gd name="connsiteX49" fmla="*/ 8915400 w 12192000"/>
              <a:gd name="connsiteY49" fmla="*/ 4511040 h 5067300"/>
              <a:gd name="connsiteX50" fmla="*/ 8915400 w 12192000"/>
              <a:gd name="connsiteY50" fmla="*/ 4472940 h 5067300"/>
              <a:gd name="connsiteX51" fmla="*/ 8763000 w 12192000"/>
              <a:gd name="connsiteY51" fmla="*/ 4472940 h 5067300"/>
              <a:gd name="connsiteX52" fmla="*/ 8763000 w 12192000"/>
              <a:gd name="connsiteY52" fmla="*/ 4495800 h 5067300"/>
              <a:gd name="connsiteX53" fmla="*/ 8671560 w 12192000"/>
              <a:gd name="connsiteY53" fmla="*/ 4495800 h 5067300"/>
              <a:gd name="connsiteX54" fmla="*/ 8671560 w 12192000"/>
              <a:gd name="connsiteY54" fmla="*/ 4556760 h 5067300"/>
              <a:gd name="connsiteX55" fmla="*/ 8610600 w 12192000"/>
              <a:gd name="connsiteY55" fmla="*/ 4556760 h 5067300"/>
              <a:gd name="connsiteX56" fmla="*/ 8610600 w 12192000"/>
              <a:gd name="connsiteY56" fmla="*/ 4434840 h 5067300"/>
              <a:gd name="connsiteX57" fmla="*/ 8511540 w 12192000"/>
              <a:gd name="connsiteY57" fmla="*/ 4434840 h 5067300"/>
              <a:gd name="connsiteX58" fmla="*/ 8511540 w 12192000"/>
              <a:gd name="connsiteY58" fmla="*/ 4381500 h 5067300"/>
              <a:gd name="connsiteX59" fmla="*/ 8389620 w 12192000"/>
              <a:gd name="connsiteY59" fmla="*/ 4381500 h 5067300"/>
              <a:gd name="connsiteX60" fmla="*/ 8389620 w 12192000"/>
              <a:gd name="connsiteY60" fmla="*/ 4343400 h 5067300"/>
              <a:gd name="connsiteX61" fmla="*/ 7879080 w 12192000"/>
              <a:gd name="connsiteY61" fmla="*/ 4343400 h 5067300"/>
              <a:gd name="connsiteX62" fmla="*/ 7879080 w 12192000"/>
              <a:gd name="connsiteY62" fmla="*/ 4152900 h 5067300"/>
              <a:gd name="connsiteX63" fmla="*/ 7680960 w 12192000"/>
              <a:gd name="connsiteY63" fmla="*/ 4152900 h 5067300"/>
              <a:gd name="connsiteX64" fmla="*/ 7680960 w 12192000"/>
              <a:gd name="connsiteY64" fmla="*/ 4061460 h 5067300"/>
              <a:gd name="connsiteX65" fmla="*/ 7147560 w 12192000"/>
              <a:gd name="connsiteY65" fmla="*/ 4061460 h 5067300"/>
              <a:gd name="connsiteX66" fmla="*/ 7124700 w 12192000"/>
              <a:gd name="connsiteY66" fmla="*/ 4061460 h 5067300"/>
              <a:gd name="connsiteX67" fmla="*/ 7124700 w 12192000"/>
              <a:gd name="connsiteY67" fmla="*/ 4335780 h 5067300"/>
              <a:gd name="connsiteX68" fmla="*/ 7048500 w 12192000"/>
              <a:gd name="connsiteY68" fmla="*/ 4335780 h 5067300"/>
              <a:gd name="connsiteX69" fmla="*/ 6865620 w 12192000"/>
              <a:gd name="connsiteY69" fmla="*/ 4373880 h 5067300"/>
              <a:gd name="connsiteX70" fmla="*/ 6865620 w 12192000"/>
              <a:gd name="connsiteY70" fmla="*/ 4747260 h 5067300"/>
              <a:gd name="connsiteX71" fmla="*/ 6751320 w 12192000"/>
              <a:gd name="connsiteY71" fmla="*/ 4747260 h 5067300"/>
              <a:gd name="connsiteX72" fmla="*/ 6751320 w 12192000"/>
              <a:gd name="connsiteY72" fmla="*/ 4312920 h 5067300"/>
              <a:gd name="connsiteX73" fmla="*/ 6667500 w 12192000"/>
              <a:gd name="connsiteY73" fmla="*/ 4312920 h 5067300"/>
              <a:gd name="connsiteX74" fmla="*/ 6667500 w 12192000"/>
              <a:gd name="connsiteY74" fmla="*/ 4229100 h 5067300"/>
              <a:gd name="connsiteX75" fmla="*/ 6423660 w 12192000"/>
              <a:gd name="connsiteY75" fmla="*/ 4229100 h 5067300"/>
              <a:gd name="connsiteX76" fmla="*/ 6370320 w 12192000"/>
              <a:gd name="connsiteY76" fmla="*/ 4251960 h 5067300"/>
              <a:gd name="connsiteX77" fmla="*/ 6370320 w 12192000"/>
              <a:gd name="connsiteY77" fmla="*/ 4312920 h 5067300"/>
              <a:gd name="connsiteX78" fmla="*/ 6286500 w 12192000"/>
              <a:gd name="connsiteY78" fmla="*/ 4312920 h 5067300"/>
              <a:gd name="connsiteX79" fmla="*/ 6286500 w 12192000"/>
              <a:gd name="connsiteY79" fmla="*/ 4389120 h 5067300"/>
              <a:gd name="connsiteX80" fmla="*/ 6248400 w 12192000"/>
              <a:gd name="connsiteY80" fmla="*/ 4389120 h 5067300"/>
              <a:gd name="connsiteX81" fmla="*/ 6248400 w 12192000"/>
              <a:gd name="connsiteY81" fmla="*/ 4770120 h 5067300"/>
              <a:gd name="connsiteX82" fmla="*/ 6065520 w 12192000"/>
              <a:gd name="connsiteY82" fmla="*/ 4770120 h 5067300"/>
              <a:gd name="connsiteX83" fmla="*/ 6065520 w 12192000"/>
              <a:gd name="connsiteY83" fmla="*/ 4663440 h 5067300"/>
              <a:gd name="connsiteX84" fmla="*/ 5981700 w 12192000"/>
              <a:gd name="connsiteY84" fmla="*/ 4549140 h 5067300"/>
              <a:gd name="connsiteX85" fmla="*/ 5890261 w 12192000"/>
              <a:gd name="connsiteY85" fmla="*/ 4648200 h 5067300"/>
              <a:gd name="connsiteX86" fmla="*/ 5890261 w 12192000"/>
              <a:gd name="connsiteY86" fmla="*/ 4770120 h 5067300"/>
              <a:gd name="connsiteX87" fmla="*/ 5836920 w 12192000"/>
              <a:gd name="connsiteY87" fmla="*/ 4792980 h 5067300"/>
              <a:gd name="connsiteX88" fmla="*/ 5836920 w 12192000"/>
              <a:gd name="connsiteY88" fmla="*/ 5059680 h 5067300"/>
              <a:gd name="connsiteX89" fmla="*/ 5806440 w 12192000"/>
              <a:gd name="connsiteY89" fmla="*/ 5059680 h 5067300"/>
              <a:gd name="connsiteX90" fmla="*/ 5471160 w 12192000"/>
              <a:gd name="connsiteY90" fmla="*/ 5059680 h 5067300"/>
              <a:gd name="connsiteX91" fmla="*/ 5471160 w 12192000"/>
              <a:gd name="connsiteY91" fmla="*/ 4808220 h 5067300"/>
              <a:gd name="connsiteX92" fmla="*/ 5273040 w 12192000"/>
              <a:gd name="connsiteY92" fmla="*/ 4808220 h 5067300"/>
              <a:gd name="connsiteX93" fmla="*/ 5273040 w 12192000"/>
              <a:gd name="connsiteY93" fmla="*/ 5013960 h 5067300"/>
              <a:gd name="connsiteX94" fmla="*/ 5181600 w 12192000"/>
              <a:gd name="connsiteY94" fmla="*/ 5013960 h 5067300"/>
              <a:gd name="connsiteX95" fmla="*/ 5181600 w 12192000"/>
              <a:gd name="connsiteY95" fmla="*/ 4953000 h 5067300"/>
              <a:gd name="connsiteX96" fmla="*/ 5074921 w 12192000"/>
              <a:gd name="connsiteY96" fmla="*/ 4953000 h 5067300"/>
              <a:gd name="connsiteX97" fmla="*/ 5074921 w 12192000"/>
              <a:gd name="connsiteY97" fmla="*/ 4853940 h 5067300"/>
              <a:gd name="connsiteX98" fmla="*/ 5021580 w 12192000"/>
              <a:gd name="connsiteY98" fmla="*/ 4853940 h 5067300"/>
              <a:gd name="connsiteX99" fmla="*/ 5021580 w 12192000"/>
              <a:gd name="connsiteY99" fmla="*/ 4732020 h 5067300"/>
              <a:gd name="connsiteX100" fmla="*/ 4884420 w 12192000"/>
              <a:gd name="connsiteY100" fmla="*/ 4732020 h 5067300"/>
              <a:gd name="connsiteX101" fmla="*/ 4884420 w 12192000"/>
              <a:gd name="connsiteY101" fmla="*/ 4632960 h 5067300"/>
              <a:gd name="connsiteX102" fmla="*/ 4792980 w 12192000"/>
              <a:gd name="connsiteY102" fmla="*/ 4632960 h 5067300"/>
              <a:gd name="connsiteX103" fmla="*/ 4792980 w 12192000"/>
              <a:gd name="connsiteY103" fmla="*/ 4381500 h 5067300"/>
              <a:gd name="connsiteX104" fmla="*/ 4579620 w 12192000"/>
              <a:gd name="connsiteY104" fmla="*/ 4366260 h 5067300"/>
              <a:gd name="connsiteX105" fmla="*/ 4579620 w 12192000"/>
              <a:gd name="connsiteY105" fmla="*/ 4655820 h 5067300"/>
              <a:gd name="connsiteX106" fmla="*/ 3962400 w 12192000"/>
              <a:gd name="connsiteY106" fmla="*/ 4655820 h 5067300"/>
              <a:gd name="connsiteX107" fmla="*/ 3733800 w 12192000"/>
              <a:gd name="connsiteY107" fmla="*/ 4655820 h 5067300"/>
              <a:gd name="connsiteX108" fmla="*/ 3733800 w 12192000"/>
              <a:gd name="connsiteY108" fmla="*/ 4709160 h 5067300"/>
              <a:gd name="connsiteX109" fmla="*/ 3596640 w 12192000"/>
              <a:gd name="connsiteY109" fmla="*/ 4709160 h 5067300"/>
              <a:gd name="connsiteX110" fmla="*/ 3596640 w 12192000"/>
              <a:gd name="connsiteY110" fmla="*/ 4541520 h 5067300"/>
              <a:gd name="connsiteX111" fmla="*/ 3223260 w 12192000"/>
              <a:gd name="connsiteY111" fmla="*/ 4541520 h 5067300"/>
              <a:gd name="connsiteX112" fmla="*/ 3223260 w 12192000"/>
              <a:gd name="connsiteY112" fmla="*/ 4640580 h 5067300"/>
              <a:gd name="connsiteX113" fmla="*/ 2941320 w 12192000"/>
              <a:gd name="connsiteY113" fmla="*/ 4640580 h 5067300"/>
              <a:gd name="connsiteX114" fmla="*/ 2941320 w 12192000"/>
              <a:gd name="connsiteY114" fmla="*/ 4754880 h 5067300"/>
              <a:gd name="connsiteX115" fmla="*/ 2811780 w 12192000"/>
              <a:gd name="connsiteY115" fmla="*/ 4754880 h 5067300"/>
              <a:gd name="connsiteX116" fmla="*/ 2811780 w 12192000"/>
              <a:gd name="connsiteY116" fmla="*/ 4114800 h 5067300"/>
              <a:gd name="connsiteX117" fmla="*/ 2476500 w 12192000"/>
              <a:gd name="connsiteY117" fmla="*/ 4114800 h 5067300"/>
              <a:gd name="connsiteX118" fmla="*/ 2476500 w 12192000"/>
              <a:gd name="connsiteY118" fmla="*/ 4282440 h 5067300"/>
              <a:gd name="connsiteX119" fmla="*/ 2232660 w 12192000"/>
              <a:gd name="connsiteY119" fmla="*/ 4282440 h 5067300"/>
              <a:gd name="connsiteX120" fmla="*/ 2194560 w 12192000"/>
              <a:gd name="connsiteY120" fmla="*/ 4305300 h 5067300"/>
              <a:gd name="connsiteX121" fmla="*/ 2194560 w 12192000"/>
              <a:gd name="connsiteY121" fmla="*/ 4343400 h 5067300"/>
              <a:gd name="connsiteX122" fmla="*/ 2156460 w 12192000"/>
              <a:gd name="connsiteY122" fmla="*/ 4358640 h 5067300"/>
              <a:gd name="connsiteX123" fmla="*/ 2156460 w 12192000"/>
              <a:gd name="connsiteY123" fmla="*/ 4709160 h 5067300"/>
              <a:gd name="connsiteX124" fmla="*/ 2103120 w 12192000"/>
              <a:gd name="connsiteY124" fmla="*/ 4701540 h 5067300"/>
              <a:gd name="connsiteX125" fmla="*/ 2065020 w 12192000"/>
              <a:gd name="connsiteY125" fmla="*/ 4785360 h 5067300"/>
              <a:gd name="connsiteX126" fmla="*/ 2065020 w 12192000"/>
              <a:gd name="connsiteY126" fmla="*/ 4419600 h 5067300"/>
              <a:gd name="connsiteX127" fmla="*/ 2034540 w 12192000"/>
              <a:gd name="connsiteY127" fmla="*/ 4419600 h 5067300"/>
              <a:gd name="connsiteX128" fmla="*/ 2034540 w 12192000"/>
              <a:gd name="connsiteY128" fmla="*/ 4328160 h 5067300"/>
              <a:gd name="connsiteX129" fmla="*/ 1912620 w 12192000"/>
              <a:gd name="connsiteY129" fmla="*/ 4282440 h 5067300"/>
              <a:gd name="connsiteX130" fmla="*/ 1790700 w 12192000"/>
              <a:gd name="connsiteY130" fmla="*/ 4282440 h 5067300"/>
              <a:gd name="connsiteX131" fmla="*/ 1684020 w 12192000"/>
              <a:gd name="connsiteY131" fmla="*/ 4328160 h 5067300"/>
              <a:gd name="connsiteX132" fmla="*/ 1684020 w 12192000"/>
              <a:gd name="connsiteY132" fmla="*/ 4686300 h 5067300"/>
              <a:gd name="connsiteX133" fmla="*/ 1584960 w 12192000"/>
              <a:gd name="connsiteY133" fmla="*/ 4686300 h 5067300"/>
              <a:gd name="connsiteX134" fmla="*/ 1584960 w 12192000"/>
              <a:gd name="connsiteY134" fmla="*/ 4579620 h 5067300"/>
              <a:gd name="connsiteX135" fmla="*/ 1524000 w 12192000"/>
              <a:gd name="connsiteY135" fmla="*/ 4579620 h 5067300"/>
              <a:gd name="connsiteX136" fmla="*/ 1524000 w 12192000"/>
              <a:gd name="connsiteY136" fmla="*/ 4549140 h 5067300"/>
              <a:gd name="connsiteX137" fmla="*/ 1386840 w 12192000"/>
              <a:gd name="connsiteY137" fmla="*/ 4549140 h 5067300"/>
              <a:gd name="connsiteX138" fmla="*/ 1386840 w 12192000"/>
              <a:gd name="connsiteY138" fmla="*/ 4594860 h 5067300"/>
              <a:gd name="connsiteX139" fmla="*/ 1203960 w 12192000"/>
              <a:gd name="connsiteY139" fmla="*/ 4594860 h 5067300"/>
              <a:gd name="connsiteX140" fmla="*/ 1203960 w 12192000"/>
              <a:gd name="connsiteY140" fmla="*/ 4480560 h 5067300"/>
              <a:gd name="connsiteX141" fmla="*/ 1104900 w 12192000"/>
              <a:gd name="connsiteY141" fmla="*/ 4480560 h 5067300"/>
              <a:gd name="connsiteX142" fmla="*/ 1104900 w 12192000"/>
              <a:gd name="connsiteY142" fmla="*/ 4579620 h 5067300"/>
              <a:gd name="connsiteX143" fmla="*/ 1043940 w 12192000"/>
              <a:gd name="connsiteY143" fmla="*/ 4579620 h 5067300"/>
              <a:gd name="connsiteX144" fmla="*/ 1043940 w 12192000"/>
              <a:gd name="connsiteY144" fmla="*/ 4381500 h 5067300"/>
              <a:gd name="connsiteX145" fmla="*/ 960120 w 12192000"/>
              <a:gd name="connsiteY145" fmla="*/ 4381500 h 5067300"/>
              <a:gd name="connsiteX146" fmla="*/ 960120 w 12192000"/>
              <a:gd name="connsiteY146" fmla="*/ 4351020 h 5067300"/>
              <a:gd name="connsiteX147" fmla="*/ 815340 w 12192000"/>
              <a:gd name="connsiteY147" fmla="*/ 4351020 h 5067300"/>
              <a:gd name="connsiteX148" fmla="*/ 815340 w 12192000"/>
              <a:gd name="connsiteY148" fmla="*/ 4389120 h 5067300"/>
              <a:gd name="connsiteX149" fmla="*/ 708660 w 12192000"/>
              <a:gd name="connsiteY149" fmla="*/ 4389120 h 5067300"/>
              <a:gd name="connsiteX150" fmla="*/ 708660 w 12192000"/>
              <a:gd name="connsiteY150" fmla="*/ 4716780 h 5067300"/>
              <a:gd name="connsiteX151" fmla="*/ 662940 w 12192000"/>
              <a:gd name="connsiteY151" fmla="*/ 4716780 h 5067300"/>
              <a:gd name="connsiteX152" fmla="*/ 632460 w 12192000"/>
              <a:gd name="connsiteY152" fmla="*/ 4678680 h 5067300"/>
              <a:gd name="connsiteX153" fmla="*/ 571500 w 12192000"/>
              <a:gd name="connsiteY153" fmla="*/ 4678680 h 5067300"/>
              <a:gd name="connsiteX154" fmla="*/ 525780 w 12192000"/>
              <a:gd name="connsiteY154" fmla="*/ 4716780 h 5067300"/>
              <a:gd name="connsiteX155" fmla="*/ 518160 w 12192000"/>
              <a:gd name="connsiteY155" fmla="*/ 4853940 h 5067300"/>
              <a:gd name="connsiteX156" fmla="*/ 365760 w 12192000"/>
              <a:gd name="connsiteY156" fmla="*/ 4853940 h 5067300"/>
              <a:gd name="connsiteX157" fmla="*/ 365760 w 12192000"/>
              <a:gd name="connsiteY157" fmla="*/ 4671060 h 5067300"/>
              <a:gd name="connsiteX158" fmla="*/ 213360 w 12192000"/>
              <a:gd name="connsiteY158" fmla="*/ 4671060 h 5067300"/>
              <a:gd name="connsiteX159" fmla="*/ 205740 w 12192000"/>
              <a:gd name="connsiteY159" fmla="*/ 4625340 h 5067300"/>
              <a:gd name="connsiteX160" fmla="*/ 129540 w 12192000"/>
              <a:gd name="connsiteY160" fmla="*/ 4625340 h 5067300"/>
              <a:gd name="connsiteX161" fmla="*/ 121920 w 12192000"/>
              <a:gd name="connsiteY161" fmla="*/ 4503420 h 5067300"/>
              <a:gd name="connsiteX162" fmla="*/ 0 w 12192000"/>
              <a:gd name="connsiteY162" fmla="*/ 4507484 h 506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</a:cxnLst>
            <a:rect l="l" t="t" r="r" b="b"/>
            <a:pathLst>
              <a:path w="12192000" h="5067300">
                <a:moveTo>
                  <a:pt x="0" y="0"/>
                </a:moveTo>
                <a:lnTo>
                  <a:pt x="12192000" y="0"/>
                </a:lnTo>
                <a:lnTo>
                  <a:pt x="12192000" y="4655820"/>
                </a:lnTo>
                <a:lnTo>
                  <a:pt x="12153900" y="4655820"/>
                </a:lnTo>
                <a:lnTo>
                  <a:pt x="12153900" y="4632960"/>
                </a:lnTo>
                <a:lnTo>
                  <a:pt x="12039600" y="4632960"/>
                </a:lnTo>
                <a:lnTo>
                  <a:pt x="12039600" y="4610100"/>
                </a:lnTo>
                <a:lnTo>
                  <a:pt x="11871960" y="4610100"/>
                </a:lnTo>
                <a:lnTo>
                  <a:pt x="11871960" y="4549140"/>
                </a:lnTo>
                <a:lnTo>
                  <a:pt x="11750040" y="4549140"/>
                </a:lnTo>
                <a:lnTo>
                  <a:pt x="11750040" y="4632960"/>
                </a:lnTo>
                <a:lnTo>
                  <a:pt x="11643360" y="4632960"/>
                </a:lnTo>
                <a:lnTo>
                  <a:pt x="11643360" y="4739640"/>
                </a:lnTo>
                <a:lnTo>
                  <a:pt x="11559540" y="4739640"/>
                </a:lnTo>
                <a:lnTo>
                  <a:pt x="11559540" y="4770120"/>
                </a:lnTo>
                <a:lnTo>
                  <a:pt x="11483340" y="4770120"/>
                </a:lnTo>
                <a:lnTo>
                  <a:pt x="11483340" y="4754880"/>
                </a:lnTo>
                <a:lnTo>
                  <a:pt x="11414760" y="4754880"/>
                </a:lnTo>
                <a:lnTo>
                  <a:pt x="11414760" y="4724400"/>
                </a:lnTo>
                <a:lnTo>
                  <a:pt x="11300460" y="4724400"/>
                </a:lnTo>
                <a:lnTo>
                  <a:pt x="11300460" y="4671060"/>
                </a:lnTo>
                <a:lnTo>
                  <a:pt x="11109960" y="4671060"/>
                </a:lnTo>
                <a:lnTo>
                  <a:pt x="11109960" y="4099560"/>
                </a:lnTo>
                <a:lnTo>
                  <a:pt x="11010900" y="4099560"/>
                </a:lnTo>
                <a:lnTo>
                  <a:pt x="11010900" y="4008120"/>
                </a:lnTo>
                <a:lnTo>
                  <a:pt x="10866120" y="4008120"/>
                </a:lnTo>
                <a:lnTo>
                  <a:pt x="10782300" y="4030980"/>
                </a:lnTo>
                <a:lnTo>
                  <a:pt x="10782300" y="4122420"/>
                </a:lnTo>
                <a:lnTo>
                  <a:pt x="10538460" y="4130040"/>
                </a:lnTo>
                <a:lnTo>
                  <a:pt x="10431780" y="4229100"/>
                </a:lnTo>
                <a:lnTo>
                  <a:pt x="10431780" y="4747260"/>
                </a:lnTo>
                <a:lnTo>
                  <a:pt x="10256520" y="4747260"/>
                </a:lnTo>
                <a:lnTo>
                  <a:pt x="10111740" y="4503420"/>
                </a:lnTo>
                <a:lnTo>
                  <a:pt x="9959340" y="4503420"/>
                </a:lnTo>
                <a:lnTo>
                  <a:pt x="9959340" y="4541520"/>
                </a:lnTo>
                <a:lnTo>
                  <a:pt x="9890760" y="4541520"/>
                </a:lnTo>
                <a:lnTo>
                  <a:pt x="9890760" y="4472940"/>
                </a:lnTo>
                <a:lnTo>
                  <a:pt x="9791700" y="4503420"/>
                </a:lnTo>
                <a:lnTo>
                  <a:pt x="9791700" y="4526280"/>
                </a:lnTo>
                <a:lnTo>
                  <a:pt x="9738360" y="4526280"/>
                </a:lnTo>
                <a:lnTo>
                  <a:pt x="9738360" y="4442460"/>
                </a:lnTo>
                <a:lnTo>
                  <a:pt x="9517380" y="4480560"/>
                </a:lnTo>
                <a:lnTo>
                  <a:pt x="9517380" y="4518660"/>
                </a:lnTo>
                <a:lnTo>
                  <a:pt x="9380220" y="4533900"/>
                </a:lnTo>
                <a:lnTo>
                  <a:pt x="9380220" y="5067300"/>
                </a:lnTo>
                <a:lnTo>
                  <a:pt x="9334500" y="5067300"/>
                </a:lnTo>
                <a:lnTo>
                  <a:pt x="9334500" y="4846320"/>
                </a:lnTo>
                <a:lnTo>
                  <a:pt x="9037320" y="4846320"/>
                </a:lnTo>
                <a:lnTo>
                  <a:pt x="9037320" y="4511040"/>
                </a:lnTo>
                <a:lnTo>
                  <a:pt x="8915400" y="4511040"/>
                </a:lnTo>
                <a:lnTo>
                  <a:pt x="8915400" y="4472940"/>
                </a:lnTo>
                <a:lnTo>
                  <a:pt x="8763000" y="4472940"/>
                </a:lnTo>
                <a:lnTo>
                  <a:pt x="8763000" y="4495800"/>
                </a:lnTo>
                <a:lnTo>
                  <a:pt x="8671560" y="4495800"/>
                </a:lnTo>
                <a:lnTo>
                  <a:pt x="8671560" y="4556760"/>
                </a:lnTo>
                <a:lnTo>
                  <a:pt x="8610600" y="4556760"/>
                </a:lnTo>
                <a:lnTo>
                  <a:pt x="8610600" y="4434840"/>
                </a:lnTo>
                <a:lnTo>
                  <a:pt x="8511540" y="4434840"/>
                </a:lnTo>
                <a:lnTo>
                  <a:pt x="8511540" y="4381500"/>
                </a:lnTo>
                <a:lnTo>
                  <a:pt x="8389620" y="4381500"/>
                </a:lnTo>
                <a:lnTo>
                  <a:pt x="8389620" y="4343400"/>
                </a:lnTo>
                <a:lnTo>
                  <a:pt x="7879080" y="4343400"/>
                </a:lnTo>
                <a:lnTo>
                  <a:pt x="7879080" y="4152900"/>
                </a:lnTo>
                <a:lnTo>
                  <a:pt x="7680960" y="4152900"/>
                </a:lnTo>
                <a:lnTo>
                  <a:pt x="7680960" y="4061460"/>
                </a:lnTo>
                <a:lnTo>
                  <a:pt x="7147560" y="4061460"/>
                </a:lnTo>
                <a:lnTo>
                  <a:pt x="7124700" y="4061460"/>
                </a:lnTo>
                <a:lnTo>
                  <a:pt x="7124700" y="4335780"/>
                </a:lnTo>
                <a:lnTo>
                  <a:pt x="7048500" y="4335780"/>
                </a:lnTo>
                <a:lnTo>
                  <a:pt x="6865620" y="4373880"/>
                </a:lnTo>
                <a:lnTo>
                  <a:pt x="6865620" y="4747260"/>
                </a:lnTo>
                <a:lnTo>
                  <a:pt x="6751320" y="4747260"/>
                </a:lnTo>
                <a:lnTo>
                  <a:pt x="6751320" y="4312920"/>
                </a:lnTo>
                <a:lnTo>
                  <a:pt x="6667500" y="4312920"/>
                </a:lnTo>
                <a:lnTo>
                  <a:pt x="6667500" y="4229100"/>
                </a:lnTo>
                <a:lnTo>
                  <a:pt x="6423660" y="4229100"/>
                </a:lnTo>
                <a:lnTo>
                  <a:pt x="6370320" y="4251960"/>
                </a:lnTo>
                <a:lnTo>
                  <a:pt x="6370320" y="4312920"/>
                </a:lnTo>
                <a:lnTo>
                  <a:pt x="6286500" y="4312920"/>
                </a:lnTo>
                <a:lnTo>
                  <a:pt x="6286500" y="4389120"/>
                </a:lnTo>
                <a:lnTo>
                  <a:pt x="6248400" y="4389120"/>
                </a:lnTo>
                <a:lnTo>
                  <a:pt x="6248400" y="4770120"/>
                </a:lnTo>
                <a:lnTo>
                  <a:pt x="6065520" y="4770120"/>
                </a:lnTo>
                <a:lnTo>
                  <a:pt x="6065520" y="4663440"/>
                </a:lnTo>
                <a:lnTo>
                  <a:pt x="5981700" y="4549140"/>
                </a:lnTo>
                <a:lnTo>
                  <a:pt x="5890261" y="4648200"/>
                </a:lnTo>
                <a:lnTo>
                  <a:pt x="5890261" y="4770120"/>
                </a:lnTo>
                <a:lnTo>
                  <a:pt x="5836920" y="4792980"/>
                </a:lnTo>
                <a:lnTo>
                  <a:pt x="5836920" y="5059680"/>
                </a:lnTo>
                <a:lnTo>
                  <a:pt x="5806440" y="5059680"/>
                </a:lnTo>
                <a:lnTo>
                  <a:pt x="5471160" y="5059680"/>
                </a:lnTo>
                <a:lnTo>
                  <a:pt x="5471160" y="4808220"/>
                </a:lnTo>
                <a:lnTo>
                  <a:pt x="5273040" y="4808220"/>
                </a:lnTo>
                <a:lnTo>
                  <a:pt x="5273040" y="5013960"/>
                </a:lnTo>
                <a:lnTo>
                  <a:pt x="5181600" y="5013960"/>
                </a:lnTo>
                <a:lnTo>
                  <a:pt x="5181600" y="4953000"/>
                </a:lnTo>
                <a:lnTo>
                  <a:pt x="5074921" y="4953000"/>
                </a:lnTo>
                <a:lnTo>
                  <a:pt x="5074921" y="4853940"/>
                </a:lnTo>
                <a:lnTo>
                  <a:pt x="5021580" y="4853940"/>
                </a:lnTo>
                <a:lnTo>
                  <a:pt x="5021580" y="4732020"/>
                </a:lnTo>
                <a:lnTo>
                  <a:pt x="4884420" y="4732020"/>
                </a:lnTo>
                <a:lnTo>
                  <a:pt x="4884420" y="4632960"/>
                </a:lnTo>
                <a:lnTo>
                  <a:pt x="4792980" y="4632960"/>
                </a:lnTo>
                <a:lnTo>
                  <a:pt x="4792980" y="4381500"/>
                </a:lnTo>
                <a:lnTo>
                  <a:pt x="4579620" y="4366260"/>
                </a:lnTo>
                <a:lnTo>
                  <a:pt x="4579620" y="4655820"/>
                </a:lnTo>
                <a:lnTo>
                  <a:pt x="3962400" y="4655820"/>
                </a:lnTo>
                <a:lnTo>
                  <a:pt x="3733800" y="4655820"/>
                </a:lnTo>
                <a:lnTo>
                  <a:pt x="3733800" y="4709160"/>
                </a:lnTo>
                <a:lnTo>
                  <a:pt x="3596640" y="4709160"/>
                </a:lnTo>
                <a:lnTo>
                  <a:pt x="3596640" y="4541520"/>
                </a:lnTo>
                <a:lnTo>
                  <a:pt x="3223260" y="4541520"/>
                </a:lnTo>
                <a:lnTo>
                  <a:pt x="3223260" y="4640580"/>
                </a:lnTo>
                <a:lnTo>
                  <a:pt x="2941320" y="4640580"/>
                </a:lnTo>
                <a:lnTo>
                  <a:pt x="2941320" y="4754880"/>
                </a:lnTo>
                <a:lnTo>
                  <a:pt x="2811780" y="4754880"/>
                </a:lnTo>
                <a:lnTo>
                  <a:pt x="2811780" y="4114800"/>
                </a:lnTo>
                <a:lnTo>
                  <a:pt x="2476500" y="4114800"/>
                </a:lnTo>
                <a:lnTo>
                  <a:pt x="2476500" y="4282440"/>
                </a:lnTo>
                <a:lnTo>
                  <a:pt x="2232660" y="4282440"/>
                </a:lnTo>
                <a:lnTo>
                  <a:pt x="2194560" y="4305300"/>
                </a:lnTo>
                <a:lnTo>
                  <a:pt x="2194560" y="4343400"/>
                </a:lnTo>
                <a:lnTo>
                  <a:pt x="2156460" y="4358640"/>
                </a:lnTo>
                <a:lnTo>
                  <a:pt x="2156460" y="4709160"/>
                </a:lnTo>
                <a:lnTo>
                  <a:pt x="2103120" y="4701540"/>
                </a:lnTo>
                <a:lnTo>
                  <a:pt x="2065020" y="4785360"/>
                </a:lnTo>
                <a:lnTo>
                  <a:pt x="2065020" y="4419600"/>
                </a:lnTo>
                <a:lnTo>
                  <a:pt x="2034540" y="4419600"/>
                </a:lnTo>
                <a:lnTo>
                  <a:pt x="2034540" y="4328160"/>
                </a:lnTo>
                <a:lnTo>
                  <a:pt x="1912620" y="4282440"/>
                </a:lnTo>
                <a:lnTo>
                  <a:pt x="1790700" y="4282440"/>
                </a:lnTo>
                <a:lnTo>
                  <a:pt x="1684020" y="4328160"/>
                </a:lnTo>
                <a:lnTo>
                  <a:pt x="1684020" y="4686300"/>
                </a:lnTo>
                <a:lnTo>
                  <a:pt x="1584960" y="4686300"/>
                </a:lnTo>
                <a:lnTo>
                  <a:pt x="1584960" y="4579620"/>
                </a:lnTo>
                <a:lnTo>
                  <a:pt x="1524000" y="4579620"/>
                </a:lnTo>
                <a:lnTo>
                  <a:pt x="1524000" y="4549140"/>
                </a:lnTo>
                <a:lnTo>
                  <a:pt x="1386840" y="4549140"/>
                </a:lnTo>
                <a:lnTo>
                  <a:pt x="1386840" y="4594860"/>
                </a:lnTo>
                <a:lnTo>
                  <a:pt x="1203960" y="4594860"/>
                </a:lnTo>
                <a:lnTo>
                  <a:pt x="1203960" y="4480560"/>
                </a:lnTo>
                <a:lnTo>
                  <a:pt x="1104900" y="4480560"/>
                </a:lnTo>
                <a:lnTo>
                  <a:pt x="1104900" y="4579620"/>
                </a:lnTo>
                <a:lnTo>
                  <a:pt x="1043940" y="4579620"/>
                </a:lnTo>
                <a:lnTo>
                  <a:pt x="1043940" y="4381500"/>
                </a:lnTo>
                <a:lnTo>
                  <a:pt x="960120" y="4381500"/>
                </a:lnTo>
                <a:lnTo>
                  <a:pt x="960120" y="4351020"/>
                </a:lnTo>
                <a:lnTo>
                  <a:pt x="815340" y="4351020"/>
                </a:lnTo>
                <a:lnTo>
                  <a:pt x="815340" y="4389120"/>
                </a:lnTo>
                <a:lnTo>
                  <a:pt x="708660" y="4389120"/>
                </a:lnTo>
                <a:lnTo>
                  <a:pt x="708660" y="4716780"/>
                </a:lnTo>
                <a:lnTo>
                  <a:pt x="662940" y="4716780"/>
                </a:lnTo>
                <a:lnTo>
                  <a:pt x="632460" y="4678680"/>
                </a:lnTo>
                <a:lnTo>
                  <a:pt x="571500" y="4678680"/>
                </a:lnTo>
                <a:lnTo>
                  <a:pt x="525780" y="4716780"/>
                </a:lnTo>
                <a:lnTo>
                  <a:pt x="518160" y="4853940"/>
                </a:lnTo>
                <a:lnTo>
                  <a:pt x="365760" y="4853940"/>
                </a:lnTo>
                <a:lnTo>
                  <a:pt x="365760" y="4671060"/>
                </a:lnTo>
                <a:lnTo>
                  <a:pt x="213360" y="4671060"/>
                </a:lnTo>
                <a:lnTo>
                  <a:pt x="205740" y="4625340"/>
                </a:lnTo>
                <a:lnTo>
                  <a:pt x="129540" y="4625340"/>
                </a:lnTo>
                <a:lnTo>
                  <a:pt x="121920" y="4503420"/>
                </a:lnTo>
                <a:lnTo>
                  <a:pt x="0" y="4507484"/>
                </a:lnTo>
                <a:close/>
              </a:path>
            </a:pathLst>
          </a:custGeom>
          <a:ln w="38100">
            <a:noFill/>
          </a:ln>
        </p:spPr>
      </p:pic>
      <p:pic>
        <p:nvPicPr>
          <p:cNvPr id="10" name="Picture 9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10B0CDED-B130-F5AF-2618-B64C5C69C9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17" t="24281" r="48516" b="23775"/>
          <a:stretch/>
        </p:blipFill>
        <p:spPr>
          <a:xfrm>
            <a:off x="5259760" y="2133600"/>
            <a:ext cx="776287" cy="3562350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AA6C5AB-AAD6-D690-F79F-72F45F0F57F2}"/>
              </a:ext>
            </a:extLst>
          </p:cNvPr>
          <p:cNvSpPr/>
          <p:nvPr/>
        </p:nvSpPr>
        <p:spPr>
          <a:xfrm>
            <a:off x="5209062" y="-2579848"/>
            <a:ext cx="877682" cy="4027648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0E758E3-DD65-313F-76E5-C32F574701BD}"/>
              </a:ext>
            </a:extLst>
          </p:cNvPr>
          <p:cNvSpPr/>
          <p:nvPr/>
        </p:nvSpPr>
        <p:spPr>
          <a:xfrm>
            <a:off x="6413186" y="52488"/>
            <a:ext cx="877682" cy="2362160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4" name="Picture 3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CCEF18E7-2770-4AE4-35AF-BB6CCD390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2" t="52822" r="71914" b="32039"/>
          <a:stretch>
            <a:fillRect/>
          </a:stretch>
        </p:blipFill>
        <p:spPr>
          <a:xfrm>
            <a:off x="6561407" y="3169504"/>
            <a:ext cx="877682" cy="2362160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10F968F-C3F2-3113-E8DB-F2B5432A6F0B}"/>
              </a:ext>
            </a:extLst>
          </p:cNvPr>
          <p:cNvSpPr/>
          <p:nvPr/>
        </p:nvSpPr>
        <p:spPr>
          <a:xfrm>
            <a:off x="10981790" y="-3353057"/>
            <a:ext cx="1210210" cy="4383834"/>
          </a:xfrm>
          <a:custGeom>
            <a:avLst/>
            <a:gdLst>
              <a:gd name="connsiteX0" fmla="*/ 261938 w 340519"/>
              <a:gd name="connsiteY0" fmla="*/ 0 h 1233488"/>
              <a:gd name="connsiteX1" fmla="*/ 276225 w 340519"/>
              <a:gd name="connsiteY1" fmla="*/ 0 h 1233488"/>
              <a:gd name="connsiteX2" fmla="*/ 297657 w 340519"/>
              <a:gd name="connsiteY2" fmla="*/ 395288 h 1233488"/>
              <a:gd name="connsiteX3" fmla="*/ 340519 w 340519"/>
              <a:gd name="connsiteY3" fmla="*/ 395288 h 1233488"/>
              <a:gd name="connsiteX4" fmla="*/ 340519 w 340519"/>
              <a:gd name="connsiteY4" fmla="*/ 1233488 h 1233488"/>
              <a:gd name="connsiteX5" fmla="*/ 0 w 340519"/>
              <a:gd name="connsiteY5" fmla="*/ 1233488 h 1233488"/>
              <a:gd name="connsiteX6" fmla="*/ 0 w 340519"/>
              <a:gd name="connsiteY6" fmla="*/ 759618 h 1233488"/>
              <a:gd name="connsiteX7" fmla="*/ 11907 w 340519"/>
              <a:gd name="connsiteY7" fmla="*/ 740568 h 1233488"/>
              <a:gd name="connsiteX8" fmla="*/ 83344 w 340519"/>
              <a:gd name="connsiteY8" fmla="*/ 740568 h 1233488"/>
              <a:gd name="connsiteX9" fmla="*/ 83344 w 340519"/>
              <a:gd name="connsiteY9" fmla="*/ 400048 h 1233488"/>
              <a:gd name="connsiteX10" fmla="*/ 121444 w 340519"/>
              <a:gd name="connsiteY10" fmla="*/ 381000 h 1233488"/>
              <a:gd name="connsiteX11" fmla="*/ 114300 w 340519"/>
              <a:gd name="connsiteY11" fmla="*/ 219074 h 1233488"/>
              <a:gd name="connsiteX12" fmla="*/ 133350 w 340519"/>
              <a:gd name="connsiteY12" fmla="*/ 200024 h 1233488"/>
              <a:gd name="connsiteX13" fmla="*/ 142875 w 340519"/>
              <a:gd name="connsiteY13" fmla="*/ 16668 h 1233488"/>
              <a:gd name="connsiteX14" fmla="*/ 169069 w 340519"/>
              <a:gd name="connsiteY14" fmla="*/ 373856 h 1233488"/>
              <a:gd name="connsiteX15" fmla="*/ 259557 w 340519"/>
              <a:gd name="connsiteY15" fmla="*/ 373856 h 1233488"/>
              <a:gd name="connsiteX16" fmla="*/ 261938 w 340519"/>
              <a:gd name="connsiteY16" fmla="*/ 0 h 123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0519" h="1233488">
                <a:moveTo>
                  <a:pt x="261938" y="0"/>
                </a:moveTo>
                <a:lnTo>
                  <a:pt x="276225" y="0"/>
                </a:lnTo>
                <a:lnTo>
                  <a:pt x="297657" y="395288"/>
                </a:lnTo>
                <a:lnTo>
                  <a:pt x="340519" y="395288"/>
                </a:lnTo>
                <a:lnTo>
                  <a:pt x="340519" y="1233488"/>
                </a:lnTo>
                <a:lnTo>
                  <a:pt x="0" y="1233488"/>
                </a:lnTo>
                <a:lnTo>
                  <a:pt x="0" y="759618"/>
                </a:lnTo>
                <a:lnTo>
                  <a:pt x="11907" y="740568"/>
                </a:lnTo>
                <a:lnTo>
                  <a:pt x="83344" y="740568"/>
                </a:lnTo>
                <a:lnTo>
                  <a:pt x="83344" y="400048"/>
                </a:lnTo>
                <a:lnTo>
                  <a:pt x="121444" y="381000"/>
                </a:lnTo>
                <a:lnTo>
                  <a:pt x="114300" y="219074"/>
                </a:lnTo>
                <a:lnTo>
                  <a:pt x="133350" y="200024"/>
                </a:lnTo>
                <a:lnTo>
                  <a:pt x="142875" y="16668"/>
                </a:lnTo>
                <a:lnTo>
                  <a:pt x="169069" y="373856"/>
                </a:lnTo>
                <a:lnTo>
                  <a:pt x="259557" y="373856"/>
                </a:lnTo>
                <a:cubicBezTo>
                  <a:pt x="260351" y="249236"/>
                  <a:pt x="261144" y="124618"/>
                  <a:pt x="261938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7" name="Picture 6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ADB01180-4A43-7E9A-5D8B-A20BE0D89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61" t="46667" r="29746" b="35347"/>
          <a:stretch>
            <a:fillRect/>
          </a:stretch>
        </p:blipFill>
        <p:spPr>
          <a:xfrm>
            <a:off x="10981790" y="1233568"/>
            <a:ext cx="1210210" cy="4383834"/>
          </a:xfrm>
          <a:custGeom>
            <a:avLst/>
            <a:gdLst>
              <a:gd name="connsiteX0" fmla="*/ 261938 w 340519"/>
              <a:gd name="connsiteY0" fmla="*/ 0 h 1233488"/>
              <a:gd name="connsiteX1" fmla="*/ 276225 w 340519"/>
              <a:gd name="connsiteY1" fmla="*/ 0 h 1233488"/>
              <a:gd name="connsiteX2" fmla="*/ 297657 w 340519"/>
              <a:gd name="connsiteY2" fmla="*/ 395288 h 1233488"/>
              <a:gd name="connsiteX3" fmla="*/ 340519 w 340519"/>
              <a:gd name="connsiteY3" fmla="*/ 395288 h 1233488"/>
              <a:gd name="connsiteX4" fmla="*/ 340519 w 340519"/>
              <a:gd name="connsiteY4" fmla="*/ 1233488 h 1233488"/>
              <a:gd name="connsiteX5" fmla="*/ 0 w 340519"/>
              <a:gd name="connsiteY5" fmla="*/ 1233488 h 1233488"/>
              <a:gd name="connsiteX6" fmla="*/ 0 w 340519"/>
              <a:gd name="connsiteY6" fmla="*/ 759618 h 1233488"/>
              <a:gd name="connsiteX7" fmla="*/ 11907 w 340519"/>
              <a:gd name="connsiteY7" fmla="*/ 740568 h 1233488"/>
              <a:gd name="connsiteX8" fmla="*/ 83344 w 340519"/>
              <a:gd name="connsiteY8" fmla="*/ 740568 h 1233488"/>
              <a:gd name="connsiteX9" fmla="*/ 83344 w 340519"/>
              <a:gd name="connsiteY9" fmla="*/ 400048 h 1233488"/>
              <a:gd name="connsiteX10" fmla="*/ 121444 w 340519"/>
              <a:gd name="connsiteY10" fmla="*/ 381000 h 1233488"/>
              <a:gd name="connsiteX11" fmla="*/ 114300 w 340519"/>
              <a:gd name="connsiteY11" fmla="*/ 219074 h 1233488"/>
              <a:gd name="connsiteX12" fmla="*/ 133350 w 340519"/>
              <a:gd name="connsiteY12" fmla="*/ 200024 h 1233488"/>
              <a:gd name="connsiteX13" fmla="*/ 142875 w 340519"/>
              <a:gd name="connsiteY13" fmla="*/ 16668 h 1233488"/>
              <a:gd name="connsiteX14" fmla="*/ 169069 w 340519"/>
              <a:gd name="connsiteY14" fmla="*/ 373856 h 1233488"/>
              <a:gd name="connsiteX15" fmla="*/ 259557 w 340519"/>
              <a:gd name="connsiteY15" fmla="*/ 373856 h 1233488"/>
              <a:gd name="connsiteX16" fmla="*/ 261938 w 340519"/>
              <a:gd name="connsiteY16" fmla="*/ 0 h 123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0519" h="1233488">
                <a:moveTo>
                  <a:pt x="261938" y="0"/>
                </a:moveTo>
                <a:lnTo>
                  <a:pt x="276225" y="0"/>
                </a:lnTo>
                <a:lnTo>
                  <a:pt x="297657" y="395288"/>
                </a:lnTo>
                <a:lnTo>
                  <a:pt x="340519" y="395288"/>
                </a:lnTo>
                <a:lnTo>
                  <a:pt x="340519" y="1233488"/>
                </a:lnTo>
                <a:lnTo>
                  <a:pt x="0" y="1233488"/>
                </a:lnTo>
                <a:lnTo>
                  <a:pt x="0" y="759618"/>
                </a:lnTo>
                <a:lnTo>
                  <a:pt x="11907" y="740568"/>
                </a:lnTo>
                <a:lnTo>
                  <a:pt x="83344" y="740568"/>
                </a:lnTo>
                <a:lnTo>
                  <a:pt x="83344" y="400048"/>
                </a:lnTo>
                <a:lnTo>
                  <a:pt x="121444" y="381000"/>
                </a:lnTo>
                <a:lnTo>
                  <a:pt x="114300" y="219074"/>
                </a:lnTo>
                <a:lnTo>
                  <a:pt x="133350" y="200024"/>
                </a:lnTo>
                <a:lnTo>
                  <a:pt x="142875" y="16668"/>
                </a:lnTo>
                <a:lnTo>
                  <a:pt x="169069" y="373856"/>
                </a:lnTo>
                <a:lnTo>
                  <a:pt x="259557" y="373856"/>
                </a:lnTo>
                <a:cubicBezTo>
                  <a:pt x="260351" y="249236"/>
                  <a:pt x="261144" y="124618"/>
                  <a:pt x="261938" y="0"/>
                </a:cubicBez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FDE4226-890C-4A69-6011-382E7C751E66}"/>
              </a:ext>
            </a:extLst>
          </p:cNvPr>
          <p:cNvSpPr/>
          <p:nvPr/>
        </p:nvSpPr>
        <p:spPr>
          <a:xfrm>
            <a:off x="5259760" y="9659517"/>
            <a:ext cx="276225" cy="1595437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F82C794-D4A0-F357-DDBA-A416416DFC7A}"/>
              </a:ext>
            </a:extLst>
          </p:cNvPr>
          <p:cNvSpPr/>
          <p:nvPr/>
        </p:nvSpPr>
        <p:spPr>
          <a:xfrm flipH="1">
            <a:off x="8664922" y="-928688"/>
            <a:ext cx="1079651" cy="3062288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5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7 h 742950"/>
              <a:gd name="connsiteX7" fmla="*/ 9526 w 261937"/>
              <a:gd name="connsiteY7" fmla="*/ 261937 h 742950"/>
              <a:gd name="connsiteX8" fmla="*/ 114300 w 261937"/>
              <a:gd name="connsiteY8" fmla="*/ 12858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5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7"/>
                </a:lnTo>
                <a:lnTo>
                  <a:pt x="9526" y="261937"/>
                </a:lnTo>
                <a:lnTo>
                  <a:pt x="114300" y="12858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3" name="Picture 12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49C8CA4A-C375-B8C1-9176-2445F14A6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56" t="57336" r="67695" b="31830"/>
          <a:stretch>
            <a:fillRect/>
          </a:stretch>
        </p:blipFill>
        <p:spPr>
          <a:xfrm flipH="1">
            <a:off x="8510988" y="2614612"/>
            <a:ext cx="1079651" cy="3062288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6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6 h 742950"/>
              <a:gd name="connsiteX7" fmla="*/ 9526 w 261937"/>
              <a:gd name="connsiteY7" fmla="*/ 261936 h 742950"/>
              <a:gd name="connsiteX8" fmla="*/ 114300 w 261937"/>
              <a:gd name="connsiteY8" fmla="*/ 128588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6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6"/>
                </a:lnTo>
                <a:lnTo>
                  <a:pt x="9526" y="261936"/>
                </a:lnTo>
                <a:lnTo>
                  <a:pt x="114300" y="128588"/>
                </a:lnTo>
                <a:close/>
              </a:path>
            </a:pathLst>
          </a:custGeom>
        </p:spPr>
      </p:pic>
      <p:pic>
        <p:nvPicPr>
          <p:cNvPr id="14" name="Picture 13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C8F5CB6D-CD9B-04F8-BB3C-BD521377C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-3000" r="-1313"/>
          <a:stretch>
            <a:fillRect/>
          </a:stretch>
        </p:blipFill>
        <p:spPr>
          <a:xfrm>
            <a:off x="-7244660" y="-3353057"/>
            <a:ext cx="12504420" cy="7063740"/>
          </a:xfrm>
          <a:custGeom>
            <a:avLst/>
            <a:gdLst>
              <a:gd name="connsiteX0" fmla="*/ 11018520 w 12504420"/>
              <a:gd name="connsiteY0" fmla="*/ 4213860 h 7063740"/>
              <a:gd name="connsiteX1" fmla="*/ 11163300 w 12504420"/>
              <a:gd name="connsiteY1" fmla="*/ 4213860 h 7063740"/>
              <a:gd name="connsiteX2" fmla="*/ 11163300 w 12504420"/>
              <a:gd name="connsiteY2" fmla="*/ 4305300 h 7063740"/>
              <a:gd name="connsiteX3" fmla="*/ 11262360 w 12504420"/>
              <a:gd name="connsiteY3" fmla="*/ 4305300 h 7063740"/>
              <a:gd name="connsiteX4" fmla="*/ 11262360 w 12504420"/>
              <a:gd name="connsiteY4" fmla="*/ 4876800 h 7063740"/>
              <a:gd name="connsiteX5" fmla="*/ 11452860 w 12504420"/>
              <a:gd name="connsiteY5" fmla="*/ 4876800 h 7063740"/>
              <a:gd name="connsiteX6" fmla="*/ 11452860 w 12504420"/>
              <a:gd name="connsiteY6" fmla="*/ 4930140 h 7063740"/>
              <a:gd name="connsiteX7" fmla="*/ 11567160 w 12504420"/>
              <a:gd name="connsiteY7" fmla="*/ 4930140 h 7063740"/>
              <a:gd name="connsiteX8" fmla="*/ 11567160 w 12504420"/>
              <a:gd name="connsiteY8" fmla="*/ 4960620 h 7063740"/>
              <a:gd name="connsiteX9" fmla="*/ 11635740 w 12504420"/>
              <a:gd name="connsiteY9" fmla="*/ 4960620 h 7063740"/>
              <a:gd name="connsiteX10" fmla="*/ 11635740 w 12504420"/>
              <a:gd name="connsiteY10" fmla="*/ 4975860 h 7063740"/>
              <a:gd name="connsiteX11" fmla="*/ 11711940 w 12504420"/>
              <a:gd name="connsiteY11" fmla="*/ 4975860 h 7063740"/>
              <a:gd name="connsiteX12" fmla="*/ 11711940 w 12504420"/>
              <a:gd name="connsiteY12" fmla="*/ 4945380 h 7063740"/>
              <a:gd name="connsiteX13" fmla="*/ 11795760 w 12504420"/>
              <a:gd name="connsiteY13" fmla="*/ 4945380 h 7063740"/>
              <a:gd name="connsiteX14" fmla="*/ 11795760 w 12504420"/>
              <a:gd name="connsiteY14" fmla="*/ 4838700 h 7063740"/>
              <a:gd name="connsiteX15" fmla="*/ 11902440 w 12504420"/>
              <a:gd name="connsiteY15" fmla="*/ 4838700 h 7063740"/>
              <a:gd name="connsiteX16" fmla="*/ 11902440 w 12504420"/>
              <a:gd name="connsiteY16" fmla="*/ 4754880 h 7063740"/>
              <a:gd name="connsiteX17" fmla="*/ 12024360 w 12504420"/>
              <a:gd name="connsiteY17" fmla="*/ 4754880 h 7063740"/>
              <a:gd name="connsiteX18" fmla="*/ 12024360 w 12504420"/>
              <a:gd name="connsiteY18" fmla="*/ 4815840 h 7063740"/>
              <a:gd name="connsiteX19" fmla="*/ 12192000 w 12504420"/>
              <a:gd name="connsiteY19" fmla="*/ 4815840 h 7063740"/>
              <a:gd name="connsiteX20" fmla="*/ 12192000 w 12504420"/>
              <a:gd name="connsiteY20" fmla="*/ 4838700 h 7063740"/>
              <a:gd name="connsiteX21" fmla="*/ 12306300 w 12504420"/>
              <a:gd name="connsiteY21" fmla="*/ 4838700 h 7063740"/>
              <a:gd name="connsiteX22" fmla="*/ 12306300 w 12504420"/>
              <a:gd name="connsiteY22" fmla="*/ 4861560 h 7063740"/>
              <a:gd name="connsiteX23" fmla="*/ 12344400 w 12504420"/>
              <a:gd name="connsiteY23" fmla="*/ 4861560 h 7063740"/>
              <a:gd name="connsiteX24" fmla="*/ 12344400 w 12504420"/>
              <a:gd name="connsiteY24" fmla="*/ 7063740 h 7063740"/>
              <a:gd name="connsiteX25" fmla="*/ 152400 w 12504420"/>
              <a:gd name="connsiteY25" fmla="*/ 7063740 h 7063740"/>
              <a:gd name="connsiteX26" fmla="*/ 152400 w 12504420"/>
              <a:gd name="connsiteY26" fmla="*/ 4713224 h 7063740"/>
              <a:gd name="connsiteX27" fmla="*/ 274320 w 12504420"/>
              <a:gd name="connsiteY27" fmla="*/ 4709160 h 7063740"/>
              <a:gd name="connsiteX28" fmla="*/ 281940 w 12504420"/>
              <a:gd name="connsiteY28" fmla="*/ 4831080 h 7063740"/>
              <a:gd name="connsiteX29" fmla="*/ 358140 w 12504420"/>
              <a:gd name="connsiteY29" fmla="*/ 4831080 h 7063740"/>
              <a:gd name="connsiteX30" fmla="*/ 365760 w 12504420"/>
              <a:gd name="connsiteY30" fmla="*/ 4876800 h 7063740"/>
              <a:gd name="connsiteX31" fmla="*/ 518160 w 12504420"/>
              <a:gd name="connsiteY31" fmla="*/ 4876800 h 7063740"/>
              <a:gd name="connsiteX32" fmla="*/ 518160 w 12504420"/>
              <a:gd name="connsiteY32" fmla="*/ 5059680 h 7063740"/>
              <a:gd name="connsiteX33" fmla="*/ 670560 w 12504420"/>
              <a:gd name="connsiteY33" fmla="*/ 5059680 h 7063740"/>
              <a:gd name="connsiteX34" fmla="*/ 678180 w 12504420"/>
              <a:gd name="connsiteY34" fmla="*/ 4922520 h 7063740"/>
              <a:gd name="connsiteX35" fmla="*/ 723900 w 12504420"/>
              <a:gd name="connsiteY35" fmla="*/ 4884420 h 7063740"/>
              <a:gd name="connsiteX36" fmla="*/ 784860 w 12504420"/>
              <a:gd name="connsiteY36" fmla="*/ 4884420 h 7063740"/>
              <a:gd name="connsiteX37" fmla="*/ 815340 w 12504420"/>
              <a:gd name="connsiteY37" fmla="*/ 4922520 h 7063740"/>
              <a:gd name="connsiteX38" fmla="*/ 861060 w 12504420"/>
              <a:gd name="connsiteY38" fmla="*/ 4922520 h 7063740"/>
              <a:gd name="connsiteX39" fmla="*/ 861060 w 12504420"/>
              <a:gd name="connsiteY39" fmla="*/ 4594860 h 7063740"/>
              <a:gd name="connsiteX40" fmla="*/ 967740 w 12504420"/>
              <a:gd name="connsiteY40" fmla="*/ 4594860 h 7063740"/>
              <a:gd name="connsiteX41" fmla="*/ 967740 w 12504420"/>
              <a:gd name="connsiteY41" fmla="*/ 4556760 h 7063740"/>
              <a:gd name="connsiteX42" fmla="*/ 1112520 w 12504420"/>
              <a:gd name="connsiteY42" fmla="*/ 4556760 h 7063740"/>
              <a:gd name="connsiteX43" fmla="*/ 1112520 w 12504420"/>
              <a:gd name="connsiteY43" fmla="*/ 4587240 h 7063740"/>
              <a:gd name="connsiteX44" fmla="*/ 1196340 w 12504420"/>
              <a:gd name="connsiteY44" fmla="*/ 4587240 h 7063740"/>
              <a:gd name="connsiteX45" fmla="*/ 1196340 w 12504420"/>
              <a:gd name="connsiteY45" fmla="*/ 4785360 h 7063740"/>
              <a:gd name="connsiteX46" fmla="*/ 1257300 w 12504420"/>
              <a:gd name="connsiteY46" fmla="*/ 4785360 h 7063740"/>
              <a:gd name="connsiteX47" fmla="*/ 1257300 w 12504420"/>
              <a:gd name="connsiteY47" fmla="*/ 4686300 h 7063740"/>
              <a:gd name="connsiteX48" fmla="*/ 1356360 w 12504420"/>
              <a:gd name="connsiteY48" fmla="*/ 4686300 h 7063740"/>
              <a:gd name="connsiteX49" fmla="*/ 1356360 w 12504420"/>
              <a:gd name="connsiteY49" fmla="*/ 4800600 h 7063740"/>
              <a:gd name="connsiteX50" fmla="*/ 1539240 w 12504420"/>
              <a:gd name="connsiteY50" fmla="*/ 4800600 h 7063740"/>
              <a:gd name="connsiteX51" fmla="*/ 1539240 w 12504420"/>
              <a:gd name="connsiteY51" fmla="*/ 4754880 h 7063740"/>
              <a:gd name="connsiteX52" fmla="*/ 1676400 w 12504420"/>
              <a:gd name="connsiteY52" fmla="*/ 4754880 h 7063740"/>
              <a:gd name="connsiteX53" fmla="*/ 1676400 w 12504420"/>
              <a:gd name="connsiteY53" fmla="*/ 4785360 h 7063740"/>
              <a:gd name="connsiteX54" fmla="*/ 1737360 w 12504420"/>
              <a:gd name="connsiteY54" fmla="*/ 4785360 h 7063740"/>
              <a:gd name="connsiteX55" fmla="*/ 1737360 w 12504420"/>
              <a:gd name="connsiteY55" fmla="*/ 4892040 h 7063740"/>
              <a:gd name="connsiteX56" fmla="*/ 1836420 w 12504420"/>
              <a:gd name="connsiteY56" fmla="*/ 4892040 h 7063740"/>
              <a:gd name="connsiteX57" fmla="*/ 1836420 w 12504420"/>
              <a:gd name="connsiteY57" fmla="*/ 4533900 h 7063740"/>
              <a:gd name="connsiteX58" fmla="*/ 1943100 w 12504420"/>
              <a:gd name="connsiteY58" fmla="*/ 4488180 h 7063740"/>
              <a:gd name="connsiteX59" fmla="*/ 2065020 w 12504420"/>
              <a:gd name="connsiteY59" fmla="*/ 4488180 h 7063740"/>
              <a:gd name="connsiteX60" fmla="*/ 2186940 w 12504420"/>
              <a:gd name="connsiteY60" fmla="*/ 4533900 h 7063740"/>
              <a:gd name="connsiteX61" fmla="*/ 2186940 w 12504420"/>
              <a:gd name="connsiteY61" fmla="*/ 4625340 h 7063740"/>
              <a:gd name="connsiteX62" fmla="*/ 2217420 w 12504420"/>
              <a:gd name="connsiteY62" fmla="*/ 4625340 h 7063740"/>
              <a:gd name="connsiteX63" fmla="*/ 2217420 w 12504420"/>
              <a:gd name="connsiteY63" fmla="*/ 4991100 h 7063740"/>
              <a:gd name="connsiteX64" fmla="*/ 2255520 w 12504420"/>
              <a:gd name="connsiteY64" fmla="*/ 4907280 h 7063740"/>
              <a:gd name="connsiteX65" fmla="*/ 2308860 w 12504420"/>
              <a:gd name="connsiteY65" fmla="*/ 4914900 h 7063740"/>
              <a:gd name="connsiteX66" fmla="*/ 2308860 w 12504420"/>
              <a:gd name="connsiteY66" fmla="*/ 4564380 h 7063740"/>
              <a:gd name="connsiteX67" fmla="*/ 2346960 w 12504420"/>
              <a:gd name="connsiteY67" fmla="*/ 4549140 h 7063740"/>
              <a:gd name="connsiteX68" fmla="*/ 2346960 w 12504420"/>
              <a:gd name="connsiteY68" fmla="*/ 4511040 h 7063740"/>
              <a:gd name="connsiteX69" fmla="*/ 2385060 w 12504420"/>
              <a:gd name="connsiteY69" fmla="*/ 4488180 h 7063740"/>
              <a:gd name="connsiteX70" fmla="*/ 2628900 w 12504420"/>
              <a:gd name="connsiteY70" fmla="*/ 4488180 h 7063740"/>
              <a:gd name="connsiteX71" fmla="*/ 2628900 w 12504420"/>
              <a:gd name="connsiteY71" fmla="*/ 4320540 h 7063740"/>
              <a:gd name="connsiteX72" fmla="*/ 2964180 w 12504420"/>
              <a:gd name="connsiteY72" fmla="*/ 4320540 h 7063740"/>
              <a:gd name="connsiteX73" fmla="*/ 2964180 w 12504420"/>
              <a:gd name="connsiteY73" fmla="*/ 4960620 h 7063740"/>
              <a:gd name="connsiteX74" fmla="*/ 3093720 w 12504420"/>
              <a:gd name="connsiteY74" fmla="*/ 4960620 h 7063740"/>
              <a:gd name="connsiteX75" fmla="*/ 3093720 w 12504420"/>
              <a:gd name="connsiteY75" fmla="*/ 4846320 h 7063740"/>
              <a:gd name="connsiteX76" fmla="*/ 3375660 w 12504420"/>
              <a:gd name="connsiteY76" fmla="*/ 4846320 h 7063740"/>
              <a:gd name="connsiteX77" fmla="*/ 3375660 w 12504420"/>
              <a:gd name="connsiteY77" fmla="*/ 4747260 h 7063740"/>
              <a:gd name="connsiteX78" fmla="*/ 3749040 w 12504420"/>
              <a:gd name="connsiteY78" fmla="*/ 4747260 h 7063740"/>
              <a:gd name="connsiteX79" fmla="*/ 3749040 w 12504420"/>
              <a:gd name="connsiteY79" fmla="*/ 4914900 h 7063740"/>
              <a:gd name="connsiteX80" fmla="*/ 3886200 w 12504420"/>
              <a:gd name="connsiteY80" fmla="*/ 4914900 h 7063740"/>
              <a:gd name="connsiteX81" fmla="*/ 3886200 w 12504420"/>
              <a:gd name="connsiteY81" fmla="*/ 4861560 h 7063740"/>
              <a:gd name="connsiteX82" fmla="*/ 4114800 w 12504420"/>
              <a:gd name="connsiteY82" fmla="*/ 4861560 h 7063740"/>
              <a:gd name="connsiteX83" fmla="*/ 4732020 w 12504420"/>
              <a:gd name="connsiteY83" fmla="*/ 4861560 h 7063740"/>
              <a:gd name="connsiteX84" fmla="*/ 4732020 w 12504420"/>
              <a:gd name="connsiteY84" fmla="*/ 4572000 h 7063740"/>
              <a:gd name="connsiteX85" fmla="*/ 4945380 w 12504420"/>
              <a:gd name="connsiteY85" fmla="*/ 4587240 h 7063740"/>
              <a:gd name="connsiteX86" fmla="*/ 4945380 w 12504420"/>
              <a:gd name="connsiteY86" fmla="*/ 4838700 h 7063740"/>
              <a:gd name="connsiteX87" fmla="*/ 5036820 w 12504420"/>
              <a:gd name="connsiteY87" fmla="*/ 4838700 h 7063740"/>
              <a:gd name="connsiteX88" fmla="*/ 5036820 w 12504420"/>
              <a:gd name="connsiteY88" fmla="*/ 4937760 h 7063740"/>
              <a:gd name="connsiteX89" fmla="*/ 5173980 w 12504420"/>
              <a:gd name="connsiteY89" fmla="*/ 4937760 h 7063740"/>
              <a:gd name="connsiteX90" fmla="*/ 5173980 w 12504420"/>
              <a:gd name="connsiteY90" fmla="*/ 5059680 h 7063740"/>
              <a:gd name="connsiteX91" fmla="*/ 5227321 w 12504420"/>
              <a:gd name="connsiteY91" fmla="*/ 5059680 h 7063740"/>
              <a:gd name="connsiteX92" fmla="*/ 5227321 w 12504420"/>
              <a:gd name="connsiteY92" fmla="*/ 5158740 h 7063740"/>
              <a:gd name="connsiteX93" fmla="*/ 5334000 w 12504420"/>
              <a:gd name="connsiteY93" fmla="*/ 5158740 h 7063740"/>
              <a:gd name="connsiteX94" fmla="*/ 5334000 w 12504420"/>
              <a:gd name="connsiteY94" fmla="*/ 5219700 h 7063740"/>
              <a:gd name="connsiteX95" fmla="*/ 5425440 w 12504420"/>
              <a:gd name="connsiteY95" fmla="*/ 5219700 h 7063740"/>
              <a:gd name="connsiteX96" fmla="*/ 5425440 w 12504420"/>
              <a:gd name="connsiteY96" fmla="*/ 5013960 h 7063740"/>
              <a:gd name="connsiteX97" fmla="*/ 5623560 w 12504420"/>
              <a:gd name="connsiteY97" fmla="*/ 5013960 h 7063740"/>
              <a:gd name="connsiteX98" fmla="*/ 5623560 w 12504420"/>
              <a:gd name="connsiteY98" fmla="*/ 5265420 h 7063740"/>
              <a:gd name="connsiteX99" fmla="*/ 5958840 w 12504420"/>
              <a:gd name="connsiteY99" fmla="*/ 5265420 h 7063740"/>
              <a:gd name="connsiteX100" fmla="*/ 5989320 w 12504420"/>
              <a:gd name="connsiteY100" fmla="*/ 5265420 h 7063740"/>
              <a:gd name="connsiteX101" fmla="*/ 5989320 w 12504420"/>
              <a:gd name="connsiteY101" fmla="*/ 4998720 h 7063740"/>
              <a:gd name="connsiteX102" fmla="*/ 6042661 w 12504420"/>
              <a:gd name="connsiteY102" fmla="*/ 4975860 h 7063740"/>
              <a:gd name="connsiteX103" fmla="*/ 6042661 w 12504420"/>
              <a:gd name="connsiteY103" fmla="*/ 4853940 h 7063740"/>
              <a:gd name="connsiteX104" fmla="*/ 6134100 w 12504420"/>
              <a:gd name="connsiteY104" fmla="*/ 4754880 h 7063740"/>
              <a:gd name="connsiteX105" fmla="*/ 6217920 w 12504420"/>
              <a:gd name="connsiteY105" fmla="*/ 4869180 h 7063740"/>
              <a:gd name="connsiteX106" fmla="*/ 6217920 w 12504420"/>
              <a:gd name="connsiteY106" fmla="*/ 4975860 h 7063740"/>
              <a:gd name="connsiteX107" fmla="*/ 6400800 w 12504420"/>
              <a:gd name="connsiteY107" fmla="*/ 4975860 h 7063740"/>
              <a:gd name="connsiteX108" fmla="*/ 6400800 w 12504420"/>
              <a:gd name="connsiteY108" fmla="*/ 4594860 h 7063740"/>
              <a:gd name="connsiteX109" fmla="*/ 6438900 w 12504420"/>
              <a:gd name="connsiteY109" fmla="*/ 4594860 h 7063740"/>
              <a:gd name="connsiteX110" fmla="*/ 6438900 w 12504420"/>
              <a:gd name="connsiteY110" fmla="*/ 4518660 h 7063740"/>
              <a:gd name="connsiteX111" fmla="*/ 6522720 w 12504420"/>
              <a:gd name="connsiteY111" fmla="*/ 4518660 h 7063740"/>
              <a:gd name="connsiteX112" fmla="*/ 6522720 w 12504420"/>
              <a:gd name="connsiteY112" fmla="*/ 4457700 h 7063740"/>
              <a:gd name="connsiteX113" fmla="*/ 6576060 w 12504420"/>
              <a:gd name="connsiteY113" fmla="*/ 4434840 h 7063740"/>
              <a:gd name="connsiteX114" fmla="*/ 6819900 w 12504420"/>
              <a:gd name="connsiteY114" fmla="*/ 4434840 h 7063740"/>
              <a:gd name="connsiteX115" fmla="*/ 6819900 w 12504420"/>
              <a:gd name="connsiteY115" fmla="*/ 4518660 h 7063740"/>
              <a:gd name="connsiteX116" fmla="*/ 6903720 w 12504420"/>
              <a:gd name="connsiteY116" fmla="*/ 4518660 h 7063740"/>
              <a:gd name="connsiteX117" fmla="*/ 6903720 w 12504420"/>
              <a:gd name="connsiteY117" fmla="*/ 4953000 h 7063740"/>
              <a:gd name="connsiteX118" fmla="*/ 7018020 w 12504420"/>
              <a:gd name="connsiteY118" fmla="*/ 4953000 h 7063740"/>
              <a:gd name="connsiteX119" fmla="*/ 7018020 w 12504420"/>
              <a:gd name="connsiteY119" fmla="*/ 4579620 h 7063740"/>
              <a:gd name="connsiteX120" fmla="*/ 7200900 w 12504420"/>
              <a:gd name="connsiteY120" fmla="*/ 4541520 h 7063740"/>
              <a:gd name="connsiteX121" fmla="*/ 7277100 w 12504420"/>
              <a:gd name="connsiteY121" fmla="*/ 4541520 h 7063740"/>
              <a:gd name="connsiteX122" fmla="*/ 7277100 w 12504420"/>
              <a:gd name="connsiteY122" fmla="*/ 4267200 h 7063740"/>
              <a:gd name="connsiteX123" fmla="*/ 7299960 w 12504420"/>
              <a:gd name="connsiteY123" fmla="*/ 4267200 h 7063740"/>
              <a:gd name="connsiteX124" fmla="*/ 7833360 w 12504420"/>
              <a:gd name="connsiteY124" fmla="*/ 4267200 h 7063740"/>
              <a:gd name="connsiteX125" fmla="*/ 7833360 w 12504420"/>
              <a:gd name="connsiteY125" fmla="*/ 4358640 h 7063740"/>
              <a:gd name="connsiteX126" fmla="*/ 8031480 w 12504420"/>
              <a:gd name="connsiteY126" fmla="*/ 4358640 h 7063740"/>
              <a:gd name="connsiteX127" fmla="*/ 8031480 w 12504420"/>
              <a:gd name="connsiteY127" fmla="*/ 4549140 h 7063740"/>
              <a:gd name="connsiteX128" fmla="*/ 8542020 w 12504420"/>
              <a:gd name="connsiteY128" fmla="*/ 4549140 h 7063740"/>
              <a:gd name="connsiteX129" fmla="*/ 8542020 w 12504420"/>
              <a:gd name="connsiteY129" fmla="*/ 4587240 h 7063740"/>
              <a:gd name="connsiteX130" fmla="*/ 8663940 w 12504420"/>
              <a:gd name="connsiteY130" fmla="*/ 4587240 h 7063740"/>
              <a:gd name="connsiteX131" fmla="*/ 8663940 w 12504420"/>
              <a:gd name="connsiteY131" fmla="*/ 4640580 h 7063740"/>
              <a:gd name="connsiteX132" fmla="*/ 8763000 w 12504420"/>
              <a:gd name="connsiteY132" fmla="*/ 4640580 h 7063740"/>
              <a:gd name="connsiteX133" fmla="*/ 8763000 w 12504420"/>
              <a:gd name="connsiteY133" fmla="*/ 4762500 h 7063740"/>
              <a:gd name="connsiteX134" fmla="*/ 8823960 w 12504420"/>
              <a:gd name="connsiteY134" fmla="*/ 4762500 h 7063740"/>
              <a:gd name="connsiteX135" fmla="*/ 8823960 w 12504420"/>
              <a:gd name="connsiteY135" fmla="*/ 4701540 h 7063740"/>
              <a:gd name="connsiteX136" fmla="*/ 8915400 w 12504420"/>
              <a:gd name="connsiteY136" fmla="*/ 4701540 h 7063740"/>
              <a:gd name="connsiteX137" fmla="*/ 8915400 w 12504420"/>
              <a:gd name="connsiteY137" fmla="*/ 4678680 h 7063740"/>
              <a:gd name="connsiteX138" fmla="*/ 9067800 w 12504420"/>
              <a:gd name="connsiteY138" fmla="*/ 4678680 h 7063740"/>
              <a:gd name="connsiteX139" fmla="*/ 9067800 w 12504420"/>
              <a:gd name="connsiteY139" fmla="*/ 4716780 h 7063740"/>
              <a:gd name="connsiteX140" fmla="*/ 9189720 w 12504420"/>
              <a:gd name="connsiteY140" fmla="*/ 4716780 h 7063740"/>
              <a:gd name="connsiteX141" fmla="*/ 9189720 w 12504420"/>
              <a:gd name="connsiteY141" fmla="*/ 5052060 h 7063740"/>
              <a:gd name="connsiteX142" fmla="*/ 9486900 w 12504420"/>
              <a:gd name="connsiteY142" fmla="*/ 5052060 h 7063740"/>
              <a:gd name="connsiteX143" fmla="*/ 9486900 w 12504420"/>
              <a:gd name="connsiteY143" fmla="*/ 5273040 h 7063740"/>
              <a:gd name="connsiteX144" fmla="*/ 9532620 w 12504420"/>
              <a:gd name="connsiteY144" fmla="*/ 5273040 h 7063740"/>
              <a:gd name="connsiteX145" fmla="*/ 9532620 w 12504420"/>
              <a:gd name="connsiteY145" fmla="*/ 4739640 h 7063740"/>
              <a:gd name="connsiteX146" fmla="*/ 9669780 w 12504420"/>
              <a:gd name="connsiteY146" fmla="*/ 4724400 h 7063740"/>
              <a:gd name="connsiteX147" fmla="*/ 9669780 w 12504420"/>
              <a:gd name="connsiteY147" fmla="*/ 4686300 h 7063740"/>
              <a:gd name="connsiteX148" fmla="*/ 9890760 w 12504420"/>
              <a:gd name="connsiteY148" fmla="*/ 4648200 h 7063740"/>
              <a:gd name="connsiteX149" fmla="*/ 9890760 w 12504420"/>
              <a:gd name="connsiteY149" fmla="*/ 4732020 h 7063740"/>
              <a:gd name="connsiteX150" fmla="*/ 9944100 w 12504420"/>
              <a:gd name="connsiteY150" fmla="*/ 4732020 h 7063740"/>
              <a:gd name="connsiteX151" fmla="*/ 9944100 w 12504420"/>
              <a:gd name="connsiteY151" fmla="*/ 4709160 h 7063740"/>
              <a:gd name="connsiteX152" fmla="*/ 10043160 w 12504420"/>
              <a:gd name="connsiteY152" fmla="*/ 4678680 h 7063740"/>
              <a:gd name="connsiteX153" fmla="*/ 10043160 w 12504420"/>
              <a:gd name="connsiteY153" fmla="*/ 4747260 h 7063740"/>
              <a:gd name="connsiteX154" fmla="*/ 10111740 w 12504420"/>
              <a:gd name="connsiteY154" fmla="*/ 4747260 h 7063740"/>
              <a:gd name="connsiteX155" fmla="*/ 10111740 w 12504420"/>
              <a:gd name="connsiteY155" fmla="*/ 4709160 h 7063740"/>
              <a:gd name="connsiteX156" fmla="*/ 10264140 w 12504420"/>
              <a:gd name="connsiteY156" fmla="*/ 4709160 h 7063740"/>
              <a:gd name="connsiteX157" fmla="*/ 10408920 w 12504420"/>
              <a:gd name="connsiteY157" fmla="*/ 4953000 h 7063740"/>
              <a:gd name="connsiteX158" fmla="*/ 10584180 w 12504420"/>
              <a:gd name="connsiteY158" fmla="*/ 4953000 h 7063740"/>
              <a:gd name="connsiteX159" fmla="*/ 10584180 w 12504420"/>
              <a:gd name="connsiteY159" fmla="*/ 4434840 h 7063740"/>
              <a:gd name="connsiteX160" fmla="*/ 10690860 w 12504420"/>
              <a:gd name="connsiteY160" fmla="*/ 4335780 h 7063740"/>
              <a:gd name="connsiteX161" fmla="*/ 10934700 w 12504420"/>
              <a:gd name="connsiteY161" fmla="*/ 4328160 h 7063740"/>
              <a:gd name="connsiteX162" fmla="*/ 10934700 w 12504420"/>
              <a:gd name="connsiteY162" fmla="*/ 4236720 h 7063740"/>
              <a:gd name="connsiteX163" fmla="*/ 0 w 12504420"/>
              <a:gd name="connsiteY163" fmla="*/ 0 h 7063740"/>
              <a:gd name="connsiteX164" fmla="*/ 12504420 w 12504420"/>
              <a:gd name="connsiteY164" fmla="*/ 0 h 7063740"/>
              <a:gd name="connsiteX165" fmla="*/ 12504420 w 12504420"/>
              <a:gd name="connsiteY165" fmla="*/ 4861560 h 7063740"/>
              <a:gd name="connsiteX166" fmla="*/ 12344400 w 12504420"/>
              <a:gd name="connsiteY166" fmla="*/ 4861560 h 7063740"/>
              <a:gd name="connsiteX167" fmla="*/ 12344400 w 12504420"/>
              <a:gd name="connsiteY167" fmla="*/ 205740 h 7063740"/>
              <a:gd name="connsiteX168" fmla="*/ 152400 w 12504420"/>
              <a:gd name="connsiteY168" fmla="*/ 205740 h 7063740"/>
              <a:gd name="connsiteX169" fmla="*/ 152400 w 12504420"/>
              <a:gd name="connsiteY169" fmla="*/ 4713224 h 7063740"/>
              <a:gd name="connsiteX170" fmla="*/ 45720 w 12504420"/>
              <a:gd name="connsiteY170" fmla="*/ 4716780 h 706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12504420" h="7063740">
                <a:moveTo>
                  <a:pt x="11018520" y="4213860"/>
                </a:move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344400" y="4861560"/>
                </a:lnTo>
                <a:lnTo>
                  <a:pt x="12344400" y="7063740"/>
                </a:lnTo>
                <a:lnTo>
                  <a:pt x="152400" y="7063740"/>
                </a:lnTo>
                <a:lnTo>
                  <a:pt x="152400" y="4713224"/>
                </a:ln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1" y="5059680"/>
                </a:lnTo>
                <a:lnTo>
                  <a:pt x="5227321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1" y="4975860"/>
                </a:lnTo>
                <a:lnTo>
                  <a:pt x="6042661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close/>
                <a:moveTo>
                  <a:pt x="0" y="0"/>
                </a:moveTo>
                <a:lnTo>
                  <a:pt x="12504420" y="0"/>
                </a:lnTo>
                <a:lnTo>
                  <a:pt x="12504420" y="4861560"/>
                </a:lnTo>
                <a:lnTo>
                  <a:pt x="12344400" y="4861560"/>
                </a:lnTo>
                <a:lnTo>
                  <a:pt x="12344400" y="205740"/>
                </a:lnTo>
                <a:lnTo>
                  <a:pt x="152400" y="205740"/>
                </a:lnTo>
                <a:lnTo>
                  <a:pt x="152400" y="4713224"/>
                </a:lnTo>
                <a:lnTo>
                  <a:pt x="45720" y="4716780"/>
                </a:lnTo>
                <a:close/>
              </a:path>
            </a:pathLst>
          </a:custGeom>
          <a:ln w="38100">
            <a:noFill/>
          </a:ln>
        </p:spPr>
      </p:pic>
      <p:pic>
        <p:nvPicPr>
          <p:cNvPr id="16" name="Picture 15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6F430F40-0B87-7ECA-BAB8-19E52D564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96680" y="17293948"/>
            <a:ext cx="12192000" cy="6858000"/>
          </a:xfrm>
          <a:prstGeom prst="rect">
            <a:avLst/>
          </a:prstGeom>
          <a:ln w="38100">
            <a:solidFill>
              <a:srgbClr val="EDC21E"/>
            </a:solidFill>
          </a:ln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AE20E8D-A51B-4D1C-9C94-97E2800B260A}"/>
              </a:ext>
            </a:extLst>
          </p:cNvPr>
          <p:cNvSpPr/>
          <p:nvPr/>
        </p:nvSpPr>
        <p:spPr>
          <a:xfrm>
            <a:off x="-19863380" y="17012008"/>
            <a:ext cx="12504420" cy="5273040"/>
          </a:xfrm>
          <a:custGeom>
            <a:avLst/>
            <a:gdLst>
              <a:gd name="connsiteX0" fmla="*/ 45720 w 12504420"/>
              <a:gd name="connsiteY0" fmla="*/ 4716780 h 5273040"/>
              <a:gd name="connsiteX1" fmla="*/ 274320 w 12504420"/>
              <a:gd name="connsiteY1" fmla="*/ 4709160 h 5273040"/>
              <a:gd name="connsiteX2" fmla="*/ 281940 w 12504420"/>
              <a:gd name="connsiteY2" fmla="*/ 4831080 h 5273040"/>
              <a:gd name="connsiteX3" fmla="*/ 358140 w 12504420"/>
              <a:gd name="connsiteY3" fmla="*/ 4831080 h 5273040"/>
              <a:gd name="connsiteX4" fmla="*/ 365760 w 12504420"/>
              <a:gd name="connsiteY4" fmla="*/ 4876800 h 5273040"/>
              <a:gd name="connsiteX5" fmla="*/ 518160 w 12504420"/>
              <a:gd name="connsiteY5" fmla="*/ 4876800 h 5273040"/>
              <a:gd name="connsiteX6" fmla="*/ 518160 w 12504420"/>
              <a:gd name="connsiteY6" fmla="*/ 5059680 h 5273040"/>
              <a:gd name="connsiteX7" fmla="*/ 670560 w 12504420"/>
              <a:gd name="connsiteY7" fmla="*/ 5059680 h 5273040"/>
              <a:gd name="connsiteX8" fmla="*/ 678180 w 12504420"/>
              <a:gd name="connsiteY8" fmla="*/ 4922520 h 5273040"/>
              <a:gd name="connsiteX9" fmla="*/ 723900 w 12504420"/>
              <a:gd name="connsiteY9" fmla="*/ 4884420 h 5273040"/>
              <a:gd name="connsiteX10" fmla="*/ 784860 w 12504420"/>
              <a:gd name="connsiteY10" fmla="*/ 4884420 h 5273040"/>
              <a:gd name="connsiteX11" fmla="*/ 815340 w 12504420"/>
              <a:gd name="connsiteY11" fmla="*/ 4922520 h 5273040"/>
              <a:gd name="connsiteX12" fmla="*/ 861060 w 12504420"/>
              <a:gd name="connsiteY12" fmla="*/ 4922520 h 5273040"/>
              <a:gd name="connsiteX13" fmla="*/ 861060 w 12504420"/>
              <a:gd name="connsiteY13" fmla="*/ 4594860 h 5273040"/>
              <a:gd name="connsiteX14" fmla="*/ 967740 w 12504420"/>
              <a:gd name="connsiteY14" fmla="*/ 4594860 h 5273040"/>
              <a:gd name="connsiteX15" fmla="*/ 967740 w 12504420"/>
              <a:gd name="connsiteY15" fmla="*/ 4556760 h 5273040"/>
              <a:gd name="connsiteX16" fmla="*/ 1112520 w 12504420"/>
              <a:gd name="connsiteY16" fmla="*/ 4556760 h 5273040"/>
              <a:gd name="connsiteX17" fmla="*/ 1112520 w 12504420"/>
              <a:gd name="connsiteY17" fmla="*/ 4587240 h 5273040"/>
              <a:gd name="connsiteX18" fmla="*/ 1196340 w 12504420"/>
              <a:gd name="connsiteY18" fmla="*/ 4587240 h 5273040"/>
              <a:gd name="connsiteX19" fmla="*/ 1196340 w 12504420"/>
              <a:gd name="connsiteY19" fmla="*/ 4785360 h 5273040"/>
              <a:gd name="connsiteX20" fmla="*/ 1257300 w 12504420"/>
              <a:gd name="connsiteY20" fmla="*/ 4785360 h 5273040"/>
              <a:gd name="connsiteX21" fmla="*/ 1257300 w 12504420"/>
              <a:gd name="connsiteY21" fmla="*/ 4686300 h 5273040"/>
              <a:gd name="connsiteX22" fmla="*/ 1356360 w 12504420"/>
              <a:gd name="connsiteY22" fmla="*/ 4686300 h 5273040"/>
              <a:gd name="connsiteX23" fmla="*/ 1356360 w 12504420"/>
              <a:gd name="connsiteY23" fmla="*/ 4800600 h 5273040"/>
              <a:gd name="connsiteX24" fmla="*/ 1539240 w 12504420"/>
              <a:gd name="connsiteY24" fmla="*/ 4800600 h 5273040"/>
              <a:gd name="connsiteX25" fmla="*/ 1539240 w 12504420"/>
              <a:gd name="connsiteY25" fmla="*/ 4754880 h 5273040"/>
              <a:gd name="connsiteX26" fmla="*/ 1676400 w 12504420"/>
              <a:gd name="connsiteY26" fmla="*/ 4754880 h 5273040"/>
              <a:gd name="connsiteX27" fmla="*/ 1676400 w 12504420"/>
              <a:gd name="connsiteY27" fmla="*/ 4785360 h 5273040"/>
              <a:gd name="connsiteX28" fmla="*/ 1737360 w 12504420"/>
              <a:gd name="connsiteY28" fmla="*/ 4785360 h 5273040"/>
              <a:gd name="connsiteX29" fmla="*/ 1737360 w 12504420"/>
              <a:gd name="connsiteY29" fmla="*/ 4892040 h 5273040"/>
              <a:gd name="connsiteX30" fmla="*/ 1836420 w 12504420"/>
              <a:gd name="connsiteY30" fmla="*/ 4892040 h 5273040"/>
              <a:gd name="connsiteX31" fmla="*/ 1836420 w 12504420"/>
              <a:gd name="connsiteY31" fmla="*/ 4533900 h 5273040"/>
              <a:gd name="connsiteX32" fmla="*/ 1943100 w 12504420"/>
              <a:gd name="connsiteY32" fmla="*/ 4488180 h 5273040"/>
              <a:gd name="connsiteX33" fmla="*/ 2065020 w 12504420"/>
              <a:gd name="connsiteY33" fmla="*/ 4488180 h 5273040"/>
              <a:gd name="connsiteX34" fmla="*/ 2186940 w 12504420"/>
              <a:gd name="connsiteY34" fmla="*/ 4533900 h 5273040"/>
              <a:gd name="connsiteX35" fmla="*/ 2186940 w 12504420"/>
              <a:gd name="connsiteY35" fmla="*/ 4625340 h 5273040"/>
              <a:gd name="connsiteX36" fmla="*/ 2217420 w 12504420"/>
              <a:gd name="connsiteY36" fmla="*/ 4625340 h 5273040"/>
              <a:gd name="connsiteX37" fmla="*/ 2217420 w 12504420"/>
              <a:gd name="connsiteY37" fmla="*/ 4991100 h 5273040"/>
              <a:gd name="connsiteX38" fmla="*/ 2255520 w 12504420"/>
              <a:gd name="connsiteY38" fmla="*/ 4907280 h 5273040"/>
              <a:gd name="connsiteX39" fmla="*/ 2308860 w 12504420"/>
              <a:gd name="connsiteY39" fmla="*/ 4914900 h 5273040"/>
              <a:gd name="connsiteX40" fmla="*/ 2308860 w 12504420"/>
              <a:gd name="connsiteY40" fmla="*/ 4564380 h 5273040"/>
              <a:gd name="connsiteX41" fmla="*/ 2346960 w 12504420"/>
              <a:gd name="connsiteY41" fmla="*/ 4549140 h 5273040"/>
              <a:gd name="connsiteX42" fmla="*/ 2346960 w 12504420"/>
              <a:gd name="connsiteY42" fmla="*/ 4511040 h 5273040"/>
              <a:gd name="connsiteX43" fmla="*/ 2385060 w 12504420"/>
              <a:gd name="connsiteY43" fmla="*/ 4488180 h 5273040"/>
              <a:gd name="connsiteX44" fmla="*/ 2628900 w 12504420"/>
              <a:gd name="connsiteY44" fmla="*/ 4488180 h 5273040"/>
              <a:gd name="connsiteX45" fmla="*/ 2628900 w 12504420"/>
              <a:gd name="connsiteY45" fmla="*/ 4320540 h 5273040"/>
              <a:gd name="connsiteX46" fmla="*/ 2964180 w 12504420"/>
              <a:gd name="connsiteY46" fmla="*/ 4320540 h 5273040"/>
              <a:gd name="connsiteX47" fmla="*/ 2964180 w 12504420"/>
              <a:gd name="connsiteY47" fmla="*/ 4960620 h 5273040"/>
              <a:gd name="connsiteX48" fmla="*/ 3093720 w 12504420"/>
              <a:gd name="connsiteY48" fmla="*/ 4960620 h 5273040"/>
              <a:gd name="connsiteX49" fmla="*/ 3093720 w 12504420"/>
              <a:gd name="connsiteY49" fmla="*/ 4846320 h 5273040"/>
              <a:gd name="connsiteX50" fmla="*/ 3375660 w 12504420"/>
              <a:gd name="connsiteY50" fmla="*/ 4846320 h 5273040"/>
              <a:gd name="connsiteX51" fmla="*/ 3375660 w 12504420"/>
              <a:gd name="connsiteY51" fmla="*/ 4747260 h 5273040"/>
              <a:gd name="connsiteX52" fmla="*/ 3749040 w 12504420"/>
              <a:gd name="connsiteY52" fmla="*/ 4747260 h 5273040"/>
              <a:gd name="connsiteX53" fmla="*/ 3749040 w 12504420"/>
              <a:gd name="connsiteY53" fmla="*/ 4914900 h 5273040"/>
              <a:gd name="connsiteX54" fmla="*/ 3886200 w 12504420"/>
              <a:gd name="connsiteY54" fmla="*/ 4914900 h 5273040"/>
              <a:gd name="connsiteX55" fmla="*/ 3886200 w 12504420"/>
              <a:gd name="connsiteY55" fmla="*/ 4861560 h 5273040"/>
              <a:gd name="connsiteX56" fmla="*/ 4114800 w 12504420"/>
              <a:gd name="connsiteY56" fmla="*/ 4861560 h 5273040"/>
              <a:gd name="connsiteX57" fmla="*/ 4732020 w 12504420"/>
              <a:gd name="connsiteY57" fmla="*/ 4861560 h 5273040"/>
              <a:gd name="connsiteX58" fmla="*/ 4732020 w 12504420"/>
              <a:gd name="connsiteY58" fmla="*/ 4572000 h 5273040"/>
              <a:gd name="connsiteX59" fmla="*/ 4945380 w 12504420"/>
              <a:gd name="connsiteY59" fmla="*/ 4587240 h 5273040"/>
              <a:gd name="connsiteX60" fmla="*/ 4945380 w 12504420"/>
              <a:gd name="connsiteY60" fmla="*/ 4838700 h 5273040"/>
              <a:gd name="connsiteX61" fmla="*/ 5036820 w 12504420"/>
              <a:gd name="connsiteY61" fmla="*/ 4838700 h 5273040"/>
              <a:gd name="connsiteX62" fmla="*/ 5036820 w 12504420"/>
              <a:gd name="connsiteY62" fmla="*/ 4937760 h 5273040"/>
              <a:gd name="connsiteX63" fmla="*/ 5173980 w 12504420"/>
              <a:gd name="connsiteY63" fmla="*/ 4937760 h 5273040"/>
              <a:gd name="connsiteX64" fmla="*/ 5173980 w 12504420"/>
              <a:gd name="connsiteY64" fmla="*/ 5059680 h 5273040"/>
              <a:gd name="connsiteX65" fmla="*/ 5227320 w 12504420"/>
              <a:gd name="connsiteY65" fmla="*/ 5059680 h 5273040"/>
              <a:gd name="connsiteX66" fmla="*/ 5227320 w 12504420"/>
              <a:gd name="connsiteY66" fmla="*/ 5158740 h 5273040"/>
              <a:gd name="connsiteX67" fmla="*/ 5334000 w 12504420"/>
              <a:gd name="connsiteY67" fmla="*/ 5158740 h 5273040"/>
              <a:gd name="connsiteX68" fmla="*/ 5334000 w 12504420"/>
              <a:gd name="connsiteY68" fmla="*/ 5219700 h 5273040"/>
              <a:gd name="connsiteX69" fmla="*/ 5425440 w 12504420"/>
              <a:gd name="connsiteY69" fmla="*/ 5219700 h 5273040"/>
              <a:gd name="connsiteX70" fmla="*/ 5425440 w 12504420"/>
              <a:gd name="connsiteY70" fmla="*/ 5013960 h 5273040"/>
              <a:gd name="connsiteX71" fmla="*/ 5623560 w 12504420"/>
              <a:gd name="connsiteY71" fmla="*/ 5013960 h 5273040"/>
              <a:gd name="connsiteX72" fmla="*/ 5623560 w 12504420"/>
              <a:gd name="connsiteY72" fmla="*/ 5265420 h 5273040"/>
              <a:gd name="connsiteX73" fmla="*/ 5958840 w 12504420"/>
              <a:gd name="connsiteY73" fmla="*/ 5265420 h 5273040"/>
              <a:gd name="connsiteX74" fmla="*/ 5989320 w 12504420"/>
              <a:gd name="connsiteY74" fmla="*/ 5265420 h 5273040"/>
              <a:gd name="connsiteX75" fmla="*/ 5989320 w 12504420"/>
              <a:gd name="connsiteY75" fmla="*/ 4998720 h 5273040"/>
              <a:gd name="connsiteX76" fmla="*/ 6042660 w 12504420"/>
              <a:gd name="connsiteY76" fmla="*/ 4975860 h 5273040"/>
              <a:gd name="connsiteX77" fmla="*/ 6042660 w 12504420"/>
              <a:gd name="connsiteY77" fmla="*/ 4853940 h 5273040"/>
              <a:gd name="connsiteX78" fmla="*/ 6134100 w 12504420"/>
              <a:gd name="connsiteY78" fmla="*/ 4754880 h 5273040"/>
              <a:gd name="connsiteX79" fmla="*/ 6217920 w 12504420"/>
              <a:gd name="connsiteY79" fmla="*/ 4869180 h 5273040"/>
              <a:gd name="connsiteX80" fmla="*/ 6217920 w 12504420"/>
              <a:gd name="connsiteY80" fmla="*/ 4975860 h 5273040"/>
              <a:gd name="connsiteX81" fmla="*/ 6400800 w 12504420"/>
              <a:gd name="connsiteY81" fmla="*/ 4975860 h 5273040"/>
              <a:gd name="connsiteX82" fmla="*/ 6400800 w 12504420"/>
              <a:gd name="connsiteY82" fmla="*/ 4594860 h 5273040"/>
              <a:gd name="connsiteX83" fmla="*/ 6438900 w 12504420"/>
              <a:gd name="connsiteY83" fmla="*/ 4594860 h 5273040"/>
              <a:gd name="connsiteX84" fmla="*/ 6438900 w 12504420"/>
              <a:gd name="connsiteY84" fmla="*/ 4518660 h 5273040"/>
              <a:gd name="connsiteX85" fmla="*/ 6522720 w 12504420"/>
              <a:gd name="connsiteY85" fmla="*/ 4518660 h 5273040"/>
              <a:gd name="connsiteX86" fmla="*/ 6522720 w 12504420"/>
              <a:gd name="connsiteY86" fmla="*/ 4457700 h 5273040"/>
              <a:gd name="connsiteX87" fmla="*/ 6576060 w 12504420"/>
              <a:gd name="connsiteY87" fmla="*/ 4434840 h 5273040"/>
              <a:gd name="connsiteX88" fmla="*/ 6819900 w 12504420"/>
              <a:gd name="connsiteY88" fmla="*/ 4434840 h 5273040"/>
              <a:gd name="connsiteX89" fmla="*/ 6819900 w 12504420"/>
              <a:gd name="connsiteY89" fmla="*/ 4518660 h 5273040"/>
              <a:gd name="connsiteX90" fmla="*/ 6903720 w 12504420"/>
              <a:gd name="connsiteY90" fmla="*/ 4518660 h 5273040"/>
              <a:gd name="connsiteX91" fmla="*/ 6903720 w 12504420"/>
              <a:gd name="connsiteY91" fmla="*/ 4953000 h 5273040"/>
              <a:gd name="connsiteX92" fmla="*/ 7018020 w 12504420"/>
              <a:gd name="connsiteY92" fmla="*/ 4953000 h 5273040"/>
              <a:gd name="connsiteX93" fmla="*/ 7018020 w 12504420"/>
              <a:gd name="connsiteY93" fmla="*/ 4579620 h 5273040"/>
              <a:gd name="connsiteX94" fmla="*/ 7200900 w 12504420"/>
              <a:gd name="connsiteY94" fmla="*/ 4541520 h 5273040"/>
              <a:gd name="connsiteX95" fmla="*/ 7277100 w 12504420"/>
              <a:gd name="connsiteY95" fmla="*/ 4541520 h 5273040"/>
              <a:gd name="connsiteX96" fmla="*/ 7277100 w 12504420"/>
              <a:gd name="connsiteY96" fmla="*/ 4267200 h 5273040"/>
              <a:gd name="connsiteX97" fmla="*/ 7299960 w 12504420"/>
              <a:gd name="connsiteY97" fmla="*/ 4267200 h 5273040"/>
              <a:gd name="connsiteX98" fmla="*/ 7833360 w 12504420"/>
              <a:gd name="connsiteY98" fmla="*/ 4267200 h 5273040"/>
              <a:gd name="connsiteX99" fmla="*/ 7833360 w 12504420"/>
              <a:gd name="connsiteY99" fmla="*/ 4358640 h 5273040"/>
              <a:gd name="connsiteX100" fmla="*/ 8031480 w 12504420"/>
              <a:gd name="connsiteY100" fmla="*/ 4358640 h 5273040"/>
              <a:gd name="connsiteX101" fmla="*/ 8031480 w 12504420"/>
              <a:gd name="connsiteY101" fmla="*/ 4549140 h 5273040"/>
              <a:gd name="connsiteX102" fmla="*/ 8542020 w 12504420"/>
              <a:gd name="connsiteY102" fmla="*/ 4549140 h 5273040"/>
              <a:gd name="connsiteX103" fmla="*/ 8542020 w 12504420"/>
              <a:gd name="connsiteY103" fmla="*/ 4587240 h 5273040"/>
              <a:gd name="connsiteX104" fmla="*/ 8663940 w 12504420"/>
              <a:gd name="connsiteY104" fmla="*/ 4587240 h 5273040"/>
              <a:gd name="connsiteX105" fmla="*/ 8663940 w 12504420"/>
              <a:gd name="connsiteY105" fmla="*/ 4640580 h 5273040"/>
              <a:gd name="connsiteX106" fmla="*/ 8763000 w 12504420"/>
              <a:gd name="connsiteY106" fmla="*/ 4640580 h 5273040"/>
              <a:gd name="connsiteX107" fmla="*/ 8763000 w 12504420"/>
              <a:gd name="connsiteY107" fmla="*/ 4762500 h 5273040"/>
              <a:gd name="connsiteX108" fmla="*/ 8823960 w 12504420"/>
              <a:gd name="connsiteY108" fmla="*/ 4762500 h 5273040"/>
              <a:gd name="connsiteX109" fmla="*/ 8823960 w 12504420"/>
              <a:gd name="connsiteY109" fmla="*/ 4701540 h 5273040"/>
              <a:gd name="connsiteX110" fmla="*/ 8915400 w 12504420"/>
              <a:gd name="connsiteY110" fmla="*/ 4701540 h 5273040"/>
              <a:gd name="connsiteX111" fmla="*/ 8915400 w 12504420"/>
              <a:gd name="connsiteY111" fmla="*/ 4678680 h 5273040"/>
              <a:gd name="connsiteX112" fmla="*/ 9067800 w 12504420"/>
              <a:gd name="connsiteY112" fmla="*/ 4678680 h 5273040"/>
              <a:gd name="connsiteX113" fmla="*/ 9067800 w 12504420"/>
              <a:gd name="connsiteY113" fmla="*/ 4716780 h 5273040"/>
              <a:gd name="connsiteX114" fmla="*/ 9189720 w 12504420"/>
              <a:gd name="connsiteY114" fmla="*/ 4716780 h 5273040"/>
              <a:gd name="connsiteX115" fmla="*/ 9189720 w 12504420"/>
              <a:gd name="connsiteY115" fmla="*/ 5052060 h 5273040"/>
              <a:gd name="connsiteX116" fmla="*/ 9486900 w 12504420"/>
              <a:gd name="connsiteY116" fmla="*/ 5052060 h 5273040"/>
              <a:gd name="connsiteX117" fmla="*/ 9486900 w 12504420"/>
              <a:gd name="connsiteY117" fmla="*/ 5273040 h 5273040"/>
              <a:gd name="connsiteX118" fmla="*/ 9532620 w 12504420"/>
              <a:gd name="connsiteY118" fmla="*/ 5273040 h 5273040"/>
              <a:gd name="connsiteX119" fmla="*/ 9532620 w 12504420"/>
              <a:gd name="connsiteY119" fmla="*/ 4739640 h 5273040"/>
              <a:gd name="connsiteX120" fmla="*/ 9669780 w 12504420"/>
              <a:gd name="connsiteY120" fmla="*/ 4724400 h 5273040"/>
              <a:gd name="connsiteX121" fmla="*/ 9669780 w 12504420"/>
              <a:gd name="connsiteY121" fmla="*/ 4686300 h 5273040"/>
              <a:gd name="connsiteX122" fmla="*/ 9890760 w 12504420"/>
              <a:gd name="connsiteY122" fmla="*/ 4648200 h 5273040"/>
              <a:gd name="connsiteX123" fmla="*/ 9890760 w 12504420"/>
              <a:gd name="connsiteY123" fmla="*/ 4732020 h 5273040"/>
              <a:gd name="connsiteX124" fmla="*/ 9944100 w 12504420"/>
              <a:gd name="connsiteY124" fmla="*/ 4732020 h 5273040"/>
              <a:gd name="connsiteX125" fmla="*/ 9944100 w 12504420"/>
              <a:gd name="connsiteY125" fmla="*/ 4709160 h 5273040"/>
              <a:gd name="connsiteX126" fmla="*/ 10043160 w 12504420"/>
              <a:gd name="connsiteY126" fmla="*/ 4678680 h 5273040"/>
              <a:gd name="connsiteX127" fmla="*/ 10043160 w 12504420"/>
              <a:gd name="connsiteY127" fmla="*/ 4747260 h 5273040"/>
              <a:gd name="connsiteX128" fmla="*/ 10111740 w 12504420"/>
              <a:gd name="connsiteY128" fmla="*/ 4747260 h 5273040"/>
              <a:gd name="connsiteX129" fmla="*/ 10111740 w 12504420"/>
              <a:gd name="connsiteY129" fmla="*/ 4709160 h 5273040"/>
              <a:gd name="connsiteX130" fmla="*/ 10264140 w 12504420"/>
              <a:gd name="connsiteY130" fmla="*/ 4709160 h 5273040"/>
              <a:gd name="connsiteX131" fmla="*/ 10408920 w 12504420"/>
              <a:gd name="connsiteY131" fmla="*/ 4953000 h 5273040"/>
              <a:gd name="connsiteX132" fmla="*/ 10584180 w 12504420"/>
              <a:gd name="connsiteY132" fmla="*/ 4953000 h 5273040"/>
              <a:gd name="connsiteX133" fmla="*/ 10584180 w 12504420"/>
              <a:gd name="connsiteY133" fmla="*/ 4434840 h 5273040"/>
              <a:gd name="connsiteX134" fmla="*/ 10690860 w 12504420"/>
              <a:gd name="connsiteY134" fmla="*/ 4335780 h 5273040"/>
              <a:gd name="connsiteX135" fmla="*/ 10934700 w 12504420"/>
              <a:gd name="connsiteY135" fmla="*/ 4328160 h 5273040"/>
              <a:gd name="connsiteX136" fmla="*/ 10934700 w 12504420"/>
              <a:gd name="connsiteY136" fmla="*/ 4236720 h 5273040"/>
              <a:gd name="connsiteX137" fmla="*/ 11018520 w 12504420"/>
              <a:gd name="connsiteY137" fmla="*/ 4213860 h 5273040"/>
              <a:gd name="connsiteX138" fmla="*/ 11163300 w 12504420"/>
              <a:gd name="connsiteY138" fmla="*/ 4213860 h 5273040"/>
              <a:gd name="connsiteX139" fmla="*/ 11163300 w 12504420"/>
              <a:gd name="connsiteY139" fmla="*/ 4305300 h 5273040"/>
              <a:gd name="connsiteX140" fmla="*/ 11262360 w 12504420"/>
              <a:gd name="connsiteY140" fmla="*/ 4305300 h 5273040"/>
              <a:gd name="connsiteX141" fmla="*/ 11262360 w 12504420"/>
              <a:gd name="connsiteY141" fmla="*/ 4876800 h 5273040"/>
              <a:gd name="connsiteX142" fmla="*/ 11452860 w 12504420"/>
              <a:gd name="connsiteY142" fmla="*/ 4876800 h 5273040"/>
              <a:gd name="connsiteX143" fmla="*/ 11452860 w 12504420"/>
              <a:gd name="connsiteY143" fmla="*/ 4930140 h 5273040"/>
              <a:gd name="connsiteX144" fmla="*/ 11567160 w 12504420"/>
              <a:gd name="connsiteY144" fmla="*/ 4930140 h 5273040"/>
              <a:gd name="connsiteX145" fmla="*/ 11567160 w 12504420"/>
              <a:gd name="connsiteY145" fmla="*/ 4960620 h 5273040"/>
              <a:gd name="connsiteX146" fmla="*/ 11635740 w 12504420"/>
              <a:gd name="connsiteY146" fmla="*/ 4960620 h 5273040"/>
              <a:gd name="connsiteX147" fmla="*/ 11635740 w 12504420"/>
              <a:gd name="connsiteY147" fmla="*/ 4975860 h 5273040"/>
              <a:gd name="connsiteX148" fmla="*/ 11711940 w 12504420"/>
              <a:gd name="connsiteY148" fmla="*/ 4975860 h 5273040"/>
              <a:gd name="connsiteX149" fmla="*/ 11711940 w 12504420"/>
              <a:gd name="connsiteY149" fmla="*/ 4945380 h 5273040"/>
              <a:gd name="connsiteX150" fmla="*/ 11795760 w 12504420"/>
              <a:gd name="connsiteY150" fmla="*/ 4945380 h 5273040"/>
              <a:gd name="connsiteX151" fmla="*/ 11795760 w 12504420"/>
              <a:gd name="connsiteY151" fmla="*/ 4838700 h 5273040"/>
              <a:gd name="connsiteX152" fmla="*/ 11902440 w 12504420"/>
              <a:gd name="connsiteY152" fmla="*/ 4838700 h 5273040"/>
              <a:gd name="connsiteX153" fmla="*/ 11902440 w 12504420"/>
              <a:gd name="connsiteY153" fmla="*/ 4754880 h 5273040"/>
              <a:gd name="connsiteX154" fmla="*/ 12024360 w 12504420"/>
              <a:gd name="connsiteY154" fmla="*/ 4754880 h 5273040"/>
              <a:gd name="connsiteX155" fmla="*/ 12024360 w 12504420"/>
              <a:gd name="connsiteY155" fmla="*/ 4815840 h 5273040"/>
              <a:gd name="connsiteX156" fmla="*/ 12192000 w 12504420"/>
              <a:gd name="connsiteY156" fmla="*/ 4815840 h 5273040"/>
              <a:gd name="connsiteX157" fmla="*/ 12192000 w 12504420"/>
              <a:gd name="connsiteY157" fmla="*/ 4838700 h 5273040"/>
              <a:gd name="connsiteX158" fmla="*/ 12306300 w 12504420"/>
              <a:gd name="connsiteY158" fmla="*/ 4838700 h 5273040"/>
              <a:gd name="connsiteX159" fmla="*/ 12306300 w 12504420"/>
              <a:gd name="connsiteY159" fmla="*/ 4861560 h 5273040"/>
              <a:gd name="connsiteX160" fmla="*/ 12504420 w 12504420"/>
              <a:gd name="connsiteY160" fmla="*/ 4861560 h 5273040"/>
              <a:gd name="connsiteX161" fmla="*/ 12504420 w 12504420"/>
              <a:gd name="connsiteY161" fmla="*/ 0 h 5273040"/>
              <a:gd name="connsiteX162" fmla="*/ 0 w 12504420"/>
              <a:gd name="connsiteY162" fmla="*/ 0 h 5273040"/>
              <a:gd name="connsiteX163" fmla="*/ 45720 w 12504420"/>
              <a:gd name="connsiteY163" fmla="*/ 4716780 h 527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12504420" h="5273040">
                <a:moveTo>
                  <a:pt x="45720" y="4716780"/>
                </a:move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0" y="5059680"/>
                </a:lnTo>
                <a:lnTo>
                  <a:pt x="5227320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0" y="4975860"/>
                </a:lnTo>
                <a:lnTo>
                  <a:pt x="6042660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lnTo>
                  <a:pt x="11018520" y="4213860"/>
                </a:ln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504420" y="4861560"/>
                </a:lnTo>
                <a:lnTo>
                  <a:pt x="12504420" y="0"/>
                </a:lnTo>
                <a:lnTo>
                  <a:pt x="0" y="0"/>
                </a:lnTo>
                <a:lnTo>
                  <a:pt x="45720" y="471678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rgbClr val="EDC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7555D4-3EDB-DB73-C65D-A2507D7D381F}"/>
              </a:ext>
            </a:extLst>
          </p:cNvPr>
          <p:cNvSpPr/>
          <p:nvPr/>
        </p:nvSpPr>
        <p:spPr>
          <a:xfrm>
            <a:off x="-8288834" y="6867469"/>
            <a:ext cx="12192001" cy="2849880"/>
          </a:xfrm>
          <a:custGeom>
            <a:avLst/>
            <a:gdLst>
              <a:gd name="connsiteX0" fmla="*/ 10866121 w 12192001"/>
              <a:gd name="connsiteY0" fmla="*/ 0 h 2849880"/>
              <a:gd name="connsiteX1" fmla="*/ 11010901 w 12192001"/>
              <a:gd name="connsiteY1" fmla="*/ 0 h 2849880"/>
              <a:gd name="connsiteX2" fmla="*/ 11010901 w 12192001"/>
              <a:gd name="connsiteY2" fmla="*/ 91440 h 2849880"/>
              <a:gd name="connsiteX3" fmla="*/ 11109961 w 12192001"/>
              <a:gd name="connsiteY3" fmla="*/ 91440 h 2849880"/>
              <a:gd name="connsiteX4" fmla="*/ 11109961 w 12192001"/>
              <a:gd name="connsiteY4" fmla="*/ 662940 h 2849880"/>
              <a:gd name="connsiteX5" fmla="*/ 11300461 w 12192001"/>
              <a:gd name="connsiteY5" fmla="*/ 662940 h 2849880"/>
              <a:gd name="connsiteX6" fmla="*/ 11300461 w 12192001"/>
              <a:gd name="connsiteY6" fmla="*/ 716280 h 2849880"/>
              <a:gd name="connsiteX7" fmla="*/ 11414761 w 12192001"/>
              <a:gd name="connsiteY7" fmla="*/ 716280 h 2849880"/>
              <a:gd name="connsiteX8" fmla="*/ 11414761 w 12192001"/>
              <a:gd name="connsiteY8" fmla="*/ 746760 h 2849880"/>
              <a:gd name="connsiteX9" fmla="*/ 11483341 w 12192001"/>
              <a:gd name="connsiteY9" fmla="*/ 746760 h 2849880"/>
              <a:gd name="connsiteX10" fmla="*/ 11483341 w 12192001"/>
              <a:gd name="connsiteY10" fmla="*/ 762000 h 2849880"/>
              <a:gd name="connsiteX11" fmla="*/ 11559541 w 12192001"/>
              <a:gd name="connsiteY11" fmla="*/ 762000 h 2849880"/>
              <a:gd name="connsiteX12" fmla="*/ 11559541 w 12192001"/>
              <a:gd name="connsiteY12" fmla="*/ 731520 h 2849880"/>
              <a:gd name="connsiteX13" fmla="*/ 11643361 w 12192001"/>
              <a:gd name="connsiteY13" fmla="*/ 731520 h 2849880"/>
              <a:gd name="connsiteX14" fmla="*/ 11643361 w 12192001"/>
              <a:gd name="connsiteY14" fmla="*/ 624840 h 2849880"/>
              <a:gd name="connsiteX15" fmla="*/ 11750041 w 12192001"/>
              <a:gd name="connsiteY15" fmla="*/ 624840 h 2849880"/>
              <a:gd name="connsiteX16" fmla="*/ 11750041 w 12192001"/>
              <a:gd name="connsiteY16" fmla="*/ 541020 h 2849880"/>
              <a:gd name="connsiteX17" fmla="*/ 11871961 w 12192001"/>
              <a:gd name="connsiteY17" fmla="*/ 541020 h 2849880"/>
              <a:gd name="connsiteX18" fmla="*/ 11871961 w 12192001"/>
              <a:gd name="connsiteY18" fmla="*/ 601980 h 2849880"/>
              <a:gd name="connsiteX19" fmla="*/ 12039601 w 12192001"/>
              <a:gd name="connsiteY19" fmla="*/ 601980 h 2849880"/>
              <a:gd name="connsiteX20" fmla="*/ 12039601 w 12192001"/>
              <a:gd name="connsiteY20" fmla="*/ 624840 h 2849880"/>
              <a:gd name="connsiteX21" fmla="*/ 12153901 w 12192001"/>
              <a:gd name="connsiteY21" fmla="*/ 624840 h 2849880"/>
              <a:gd name="connsiteX22" fmla="*/ 12153901 w 12192001"/>
              <a:gd name="connsiteY22" fmla="*/ 647700 h 2849880"/>
              <a:gd name="connsiteX23" fmla="*/ 12192001 w 12192001"/>
              <a:gd name="connsiteY23" fmla="*/ 647700 h 2849880"/>
              <a:gd name="connsiteX24" fmla="*/ 12192001 w 12192001"/>
              <a:gd name="connsiteY24" fmla="*/ 2849880 h 2849880"/>
              <a:gd name="connsiteX25" fmla="*/ 0 w 12192001"/>
              <a:gd name="connsiteY25" fmla="*/ 2849880 h 2849880"/>
              <a:gd name="connsiteX26" fmla="*/ 0 w 12192001"/>
              <a:gd name="connsiteY26" fmla="*/ 499364 h 2849880"/>
              <a:gd name="connsiteX27" fmla="*/ 121920 w 12192001"/>
              <a:gd name="connsiteY27" fmla="*/ 495300 h 2849880"/>
              <a:gd name="connsiteX28" fmla="*/ 129540 w 12192001"/>
              <a:gd name="connsiteY28" fmla="*/ 617220 h 2849880"/>
              <a:gd name="connsiteX29" fmla="*/ 205740 w 12192001"/>
              <a:gd name="connsiteY29" fmla="*/ 617220 h 2849880"/>
              <a:gd name="connsiteX30" fmla="*/ 213360 w 12192001"/>
              <a:gd name="connsiteY30" fmla="*/ 662940 h 2849880"/>
              <a:gd name="connsiteX31" fmla="*/ 365760 w 12192001"/>
              <a:gd name="connsiteY31" fmla="*/ 662940 h 2849880"/>
              <a:gd name="connsiteX32" fmla="*/ 365760 w 12192001"/>
              <a:gd name="connsiteY32" fmla="*/ 845820 h 2849880"/>
              <a:gd name="connsiteX33" fmla="*/ 518160 w 12192001"/>
              <a:gd name="connsiteY33" fmla="*/ 845820 h 2849880"/>
              <a:gd name="connsiteX34" fmla="*/ 525780 w 12192001"/>
              <a:gd name="connsiteY34" fmla="*/ 708660 h 2849880"/>
              <a:gd name="connsiteX35" fmla="*/ 571500 w 12192001"/>
              <a:gd name="connsiteY35" fmla="*/ 670560 h 2849880"/>
              <a:gd name="connsiteX36" fmla="*/ 632460 w 12192001"/>
              <a:gd name="connsiteY36" fmla="*/ 670560 h 2849880"/>
              <a:gd name="connsiteX37" fmla="*/ 662940 w 12192001"/>
              <a:gd name="connsiteY37" fmla="*/ 708660 h 2849880"/>
              <a:gd name="connsiteX38" fmla="*/ 708660 w 12192001"/>
              <a:gd name="connsiteY38" fmla="*/ 708660 h 2849880"/>
              <a:gd name="connsiteX39" fmla="*/ 708660 w 12192001"/>
              <a:gd name="connsiteY39" fmla="*/ 381000 h 2849880"/>
              <a:gd name="connsiteX40" fmla="*/ 815341 w 12192001"/>
              <a:gd name="connsiteY40" fmla="*/ 381000 h 2849880"/>
              <a:gd name="connsiteX41" fmla="*/ 815341 w 12192001"/>
              <a:gd name="connsiteY41" fmla="*/ 342900 h 2849880"/>
              <a:gd name="connsiteX42" fmla="*/ 960121 w 12192001"/>
              <a:gd name="connsiteY42" fmla="*/ 342900 h 2849880"/>
              <a:gd name="connsiteX43" fmla="*/ 960121 w 12192001"/>
              <a:gd name="connsiteY43" fmla="*/ 373380 h 2849880"/>
              <a:gd name="connsiteX44" fmla="*/ 1043941 w 12192001"/>
              <a:gd name="connsiteY44" fmla="*/ 373380 h 2849880"/>
              <a:gd name="connsiteX45" fmla="*/ 1043941 w 12192001"/>
              <a:gd name="connsiteY45" fmla="*/ 571500 h 2849880"/>
              <a:gd name="connsiteX46" fmla="*/ 1104901 w 12192001"/>
              <a:gd name="connsiteY46" fmla="*/ 571500 h 2849880"/>
              <a:gd name="connsiteX47" fmla="*/ 1104901 w 12192001"/>
              <a:gd name="connsiteY47" fmla="*/ 472440 h 2849880"/>
              <a:gd name="connsiteX48" fmla="*/ 1203961 w 12192001"/>
              <a:gd name="connsiteY48" fmla="*/ 472440 h 2849880"/>
              <a:gd name="connsiteX49" fmla="*/ 1203961 w 12192001"/>
              <a:gd name="connsiteY49" fmla="*/ 586740 h 2849880"/>
              <a:gd name="connsiteX50" fmla="*/ 1386841 w 12192001"/>
              <a:gd name="connsiteY50" fmla="*/ 586740 h 2849880"/>
              <a:gd name="connsiteX51" fmla="*/ 1386841 w 12192001"/>
              <a:gd name="connsiteY51" fmla="*/ 541020 h 2849880"/>
              <a:gd name="connsiteX52" fmla="*/ 1524001 w 12192001"/>
              <a:gd name="connsiteY52" fmla="*/ 541020 h 2849880"/>
              <a:gd name="connsiteX53" fmla="*/ 1524001 w 12192001"/>
              <a:gd name="connsiteY53" fmla="*/ 571500 h 2849880"/>
              <a:gd name="connsiteX54" fmla="*/ 1584961 w 12192001"/>
              <a:gd name="connsiteY54" fmla="*/ 571500 h 2849880"/>
              <a:gd name="connsiteX55" fmla="*/ 1584961 w 12192001"/>
              <a:gd name="connsiteY55" fmla="*/ 678180 h 2849880"/>
              <a:gd name="connsiteX56" fmla="*/ 1684021 w 12192001"/>
              <a:gd name="connsiteY56" fmla="*/ 678180 h 2849880"/>
              <a:gd name="connsiteX57" fmla="*/ 1684021 w 12192001"/>
              <a:gd name="connsiteY57" fmla="*/ 320040 h 2849880"/>
              <a:gd name="connsiteX58" fmla="*/ 1790701 w 12192001"/>
              <a:gd name="connsiteY58" fmla="*/ 274320 h 2849880"/>
              <a:gd name="connsiteX59" fmla="*/ 1912621 w 12192001"/>
              <a:gd name="connsiteY59" fmla="*/ 274320 h 2849880"/>
              <a:gd name="connsiteX60" fmla="*/ 2034541 w 12192001"/>
              <a:gd name="connsiteY60" fmla="*/ 320040 h 2849880"/>
              <a:gd name="connsiteX61" fmla="*/ 2034541 w 12192001"/>
              <a:gd name="connsiteY61" fmla="*/ 411480 h 2849880"/>
              <a:gd name="connsiteX62" fmla="*/ 2065021 w 12192001"/>
              <a:gd name="connsiteY62" fmla="*/ 411480 h 2849880"/>
              <a:gd name="connsiteX63" fmla="*/ 2065021 w 12192001"/>
              <a:gd name="connsiteY63" fmla="*/ 777240 h 2849880"/>
              <a:gd name="connsiteX64" fmla="*/ 2103121 w 12192001"/>
              <a:gd name="connsiteY64" fmla="*/ 693420 h 2849880"/>
              <a:gd name="connsiteX65" fmla="*/ 2156461 w 12192001"/>
              <a:gd name="connsiteY65" fmla="*/ 701040 h 2849880"/>
              <a:gd name="connsiteX66" fmla="*/ 2156461 w 12192001"/>
              <a:gd name="connsiteY66" fmla="*/ 350520 h 2849880"/>
              <a:gd name="connsiteX67" fmla="*/ 2194561 w 12192001"/>
              <a:gd name="connsiteY67" fmla="*/ 335280 h 2849880"/>
              <a:gd name="connsiteX68" fmla="*/ 2194561 w 12192001"/>
              <a:gd name="connsiteY68" fmla="*/ 297180 h 2849880"/>
              <a:gd name="connsiteX69" fmla="*/ 2232661 w 12192001"/>
              <a:gd name="connsiteY69" fmla="*/ 274320 h 2849880"/>
              <a:gd name="connsiteX70" fmla="*/ 2476501 w 12192001"/>
              <a:gd name="connsiteY70" fmla="*/ 274320 h 2849880"/>
              <a:gd name="connsiteX71" fmla="*/ 2476501 w 12192001"/>
              <a:gd name="connsiteY71" fmla="*/ 106680 h 2849880"/>
              <a:gd name="connsiteX72" fmla="*/ 2811781 w 12192001"/>
              <a:gd name="connsiteY72" fmla="*/ 106680 h 2849880"/>
              <a:gd name="connsiteX73" fmla="*/ 2811781 w 12192001"/>
              <a:gd name="connsiteY73" fmla="*/ 746760 h 2849880"/>
              <a:gd name="connsiteX74" fmla="*/ 2941321 w 12192001"/>
              <a:gd name="connsiteY74" fmla="*/ 746760 h 2849880"/>
              <a:gd name="connsiteX75" fmla="*/ 2941321 w 12192001"/>
              <a:gd name="connsiteY75" fmla="*/ 632460 h 2849880"/>
              <a:gd name="connsiteX76" fmla="*/ 3223261 w 12192001"/>
              <a:gd name="connsiteY76" fmla="*/ 632460 h 2849880"/>
              <a:gd name="connsiteX77" fmla="*/ 3223261 w 12192001"/>
              <a:gd name="connsiteY77" fmla="*/ 533400 h 2849880"/>
              <a:gd name="connsiteX78" fmla="*/ 3596641 w 12192001"/>
              <a:gd name="connsiteY78" fmla="*/ 533400 h 2849880"/>
              <a:gd name="connsiteX79" fmla="*/ 3596641 w 12192001"/>
              <a:gd name="connsiteY79" fmla="*/ 701040 h 2849880"/>
              <a:gd name="connsiteX80" fmla="*/ 3733801 w 12192001"/>
              <a:gd name="connsiteY80" fmla="*/ 701040 h 2849880"/>
              <a:gd name="connsiteX81" fmla="*/ 3733801 w 12192001"/>
              <a:gd name="connsiteY81" fmla="*/ 647700 h 2849880"/>
              <a:gd name="connsiteX82" fmla="*/ 3962401 w 12192001"/>
              <a:gd name="connsiteY82" fmla="*/ 647700 h 2849880"/>
              <a:gd name="connsiteX83" fmla="*/ 4579621 w 12192001"/>
              <a:gd name="connsiteY83" fmla="*/ 647700 h 2849880"/>
              <a:gd name="connsiteX84" fmla="*/ 4579621 w 12192001"/>
              <a:gd name="connsiteY84" fmla="*/ 358140 h 2849880"/>
              <a:gd name="connsiteX85" fmla="*/ 4792981 w 12192001"/>
              <a:gd name="connsiteY85" fmla="*/ 373380 h 2849880"/>
              <a:gd name="connsiteX86" fmla="*/ 4792981 w 12192001"/>
              <a:gd name="connsiteY86" fmla="*/ 624840 h 2849880"/>
              <a:gd name="connsiteX87" fmla="*/ 4884421 w 12192001"/>
              <a:gd name="connsiteY87" fmla="*/ 624840 h 2849880"/>
              <a:gd name="connsiteX88" fmla="*/ 4884421 w 12192001"/>
              <a:gd name="connsiteY88" fmla="*/ 723900 h 2849880"/>
              <a:gd name="connsiteX89" fmla="*/ 5021581 w 12192001"/>
              <a:gd name="connsiteY89" fmla="*/ 723900 h 2849880"/>
              <a:gd name="connsiteX90" fmla="*/ 5021581 w 12192001"/>
              <a:gd name="connsiteY90" fmla="*/ 845820 h 2849880"/>
              <a:gd name="connsiteX91" fmla="*/ 5074922 w 12192001"/>
              <a:gd name="connsiteY91" fmla="*/ 845820 h 2849880"/>
              <a:gd name="connsiteX92" fmla="*/ 5074922 w 12192001"/>
              <a:gd name="connsiteY92" fmla="*/ 944880 h 2849880"/>
              <a:gd name="connsiteX93" fmla="*/ 5181601 w 12192001"/>
              <a:gd name="connsiteY93" fmla="*/ 944880 h 2849880"/>
              <a:gd name="connsiteX94" fmla="*/ 5181601 w 12192001"/>
              <a:gd name="connsiteY94" fmla="*/ 1005840 h 2849880"/>
              <a:gd name="connsiteX95" fmla="*/ 5273041 w 12192001"/>
              <a:gd name="connsiteY95" fmla="*/ 1005840 h 2849880"/>
              <a:gd name="connsiteX96" fmla="*/ 5273041 w 12192001"/>
              <a:gd name="connsiteY96" fmla="*/ 800100 h 2849880"/>
              <a:gd name="connsiteX97" fmla="*/ 5471161 w 12192001"/>
              <a:gd name="connsiteY97" fmla="*/ 800100 h 2849880"/>
              <a:gd name="connsiteX98" fmla="*/ 5471161 w 12192001"/>
              <a:gd name="connsiteY98" fmla="*/ 1051560 h 2849880"/>
              <a:gd name="connsiteX99" fmla="*/ 5806441 w 12192001"/>
              <a:gd name="connsiteY99" fmla="*/ 1051560 h 2849880"/>
              <a:gd name="connsiteX100" fmla="*/ 5836921 w 12192001"/>
              <a:gd name="connsiteY100" fmla="*/ 1051560 h 2849880"/>
              <a:gd name="connsiteX101" fmla="*/ 5836921 w 12192001"/>
              <a:gd name="connsiteY101" fmla="*/ 784860 h 2849880"/>
              <a:gd name="connsiteX102" fmla="*/ 5890262 w 12192001"/>
              <a:gd name="connsiteY102" fmla="*/ 762000 h 2849880"/>
              <a:gd name="connsiteX103" fmla="*/ 5890262 w 12192001"/>
              <a:gd name="connsiteY103" fmla="*/ 640080 h 2849880"/>
              <a:gd name="connsiteX104" fmla="*/ 5981701 w 12192001"/>
              <a:gd name="connsiteY104" fmla="*/ 541020 h 2849880"/>
              <a:gd name="connsiteX105" fmla="*/ 6065521 w 12192001"/>
              <a:gd name="connsiteY105" fmla="*/ 655320 h 2849880"/>
              <a:gd name="connsiteX106" fmla="*/ 6065521 w 12192001"/>
              <a:gd name="connsiteY106" fmla="*/ 762000 h 2849880"/>
              <a:gd name="connsiteX107" fmla="*/ 6248401 w 12192001"/>
              <a:gd name="connsiteY107" fmla="*/ 762000 h 2849880"/>
              <a:gd name="connsiteX108" fmla="*/ 6248401 w 12192001"/>
              <a:gd name="connsiteY108" fmla="*/ 381000 h 2849880"/>
              <a:gd name="connsiteX109" fmla="*/ 6286501 w 12192001"/>
              <a:gd name="connsiteY109" fmla="*/ 381000 h 2849880"/>
              <a:gd name="connsiteX110" fmla="*/ 6286501 w 12192001"/>
              <a:gd name="connsiteY110" fmla="*/ 304800 h 2849880"/>
              <a:gd name="connsiteX111" fmla="*/ 6370321 w 12192001"/>
              <a:gd name="connsiteY111" fmla="*/ 304800 h 2849880"/>
              <a:gd name="connsiteX112" fmla="*/ 6370321 w 12192001"/>
              <a:gd name="connsiteY112" fmla="*/ 243840 h 2849880"/>
              <a:gd name="connsiteX113" fmla="*/ 6423661 w 12192001"/>
              <a:gd name="connsiteY113" fmla="*/ 220980 h 2849880"/>
              <a:gd name="connsiteX114" fmla="*/ 6667501 w 12192001"/>
              <a:gd name="connsiteY114" fmla="*/ 220980 h 2849880"/>
              <a:gd name="connsiteX115" fmla="*/ 6667501 w 12192001"/>
              <a:gd name="connsiteY115" fmla="*/ 304800 h 2849880"/>
              <a:gd name="connsiteX116" fmla="*/ 6751321 w 12192001"/>
              <a:gd name="connsiteY116" fmla="*/ 304800 h 2849880"/>
              <a:gd name="connsiteX117" fmla="*/ 6751321 w 12192001"/>
              <a:gd name="connsiteY117" fmla="*/ 739140 h 2849880"/>
              <a:gd name="connsiteX118" fmla="*/ 6865621 w 12192001"/>
              <a:gd name="connsiteY118" fmla="*/ 739140 h 2849880"/>
              <a:gd name="connsiteX119" fmla="*/ 6865621 w 12192001"/>
              <a:gd name="connsiteY119" fmla="*/ 365760 h 2849880"/>
              <a:gd name="connsiteX120" fmla="*/ 7048501 w 12192001"/>
              <a:gd name="connsiteY120" fmla="*/ 327660 h 2849880"/>
              <a:gd name="connsiteX121" fmla="*/ 7124701 w 12192001"/>
              <a:gd name="connsiteY121" fmla="*/ 327660 h 2849880"/>
              <a:gd name="connsiteX122" fmla="*/ 7124701 w 12192001"/>
              <a:gd name="connsiteY122" fmla="*/ 53340 h 2849880"/>
              <a:gd name="connsiteX123" fmla="*/ 7147561 w 12192001"/>
              <a:gd name="connsiteY123" fmla="*/ 53340 h 2849880"/>
              <a:gd name="connsiteX124" fmla="*/ 7680961 w 12192001"/>
              <a:gd name="connsiteY124" fmla="*/ 53340 h 2849880"/>
              <a:gd name="connsiteX125" fmla="*/ 7680961 w 12192001"/>
              <a:gd name="connsiteY125" fmla="*/ 144780 h 2849880"/>
              <a:gd name="connsiteX126" fmla="*/ 7879081 w 12192001"/>
              <a:gd name="connsiteY126" fmla="*/ 144780 h 2849880"/>
              <a:gd name="connsiteX127" fmla="*/ 7879081 w 12192001"/>
              <a:gd name="connsiteY127" fmla="*/ 335280 h 2849880"/>
              <a:gd name="connsiteX128" fmla="*/ 8389621 w 12192001"/>
              <a:gd name="connsiteY128" fmla="*/ 335280 h 2849880"/>
              <a:gd name="connsiteX129" fmla="*/ 8389621 w 12192001"/>
              <a:gd name="connsiteY129" fmla="*/ 373380 h 2849880"/>
              <a:gd name="connsiteX130" fmla="*/ 8511541 w 12192001"/>
              <a:gd name="connsiteY130" fmla="*/ 373380 h 2849880"/>
              <a:gd name="connsiteX131" fmla="*/ 8511541 w 12192001"/>
              <a:gd name="connsiteY131" fmla="*/ 426720 h 2849880"/>
              <a:gd name="connsiteX132" fmla="*/ 8610601 w 12192001"/>
              <a:gd name="connsiteY132" fmla="*/ 426720 h 2849880"/>
              <a:gd name="connsiteX133" fmla="*/ 8610601 w 12192001"/>
              <a:gd name="connsiteY133" fmla="*/ 548640 h 2849880"/>
              <a:gd name="connsiteX134" fmla="*/ 8671561 w 12192001"/>
              <a:gd name="connsiteY134" fmla="*/ 548640 h 2849880"/>
              <a:gd name="connsiteX135" fmla="*/ 8671561 w 12192001"/>
              <a:gd name="connsiteY135" fmla="*/ 487680 h 2849880"/>
              <a:gd name="connsiteX136" fmla="*/ 8763001 w 12192001"/>
              <a:gd name="connsiteY136" fmla="*/ 487680 h 2849880"/>
              <a:gd name="connsiteX137" fmla="*/ 8763001 w 12192001"/>
              <a:gd name="connsiteY137" fmla="*/ 464820 h 2849880"/>
              <a:gd name="connsiteX138" fmla="*/ 8915401 w 12192001"/>
              <a:gd name="connsiteY138" fmla="*/ 464820 h 2849880"/>
              <a:gd name="connsiteX139" fmla="*/ 8915401 w 12192001"/>
              <a:gd name="connsiteY139" fmla="*/ 502920 h 2849880"/>
              <a:gd name="connsiteX140" fmla="*/ 9037321 w 12192001"/>
              <a:gd name="connsiteY140" fmla="*/ 502920 h 2849880"/>
              <a:gd name="connsiteX141" fmla="*/ 9037321 w 12192001"/>
              <a:gd name="connsiteY141" fmla="*/ 838200 h 2849880"/>
              <a:gd name="connsiteX142" fmla="*/ 9334501 w 12192001"/>
              <a:gd name="connsiteY142" fmla="*/ 838200 h 2849880"/>
              <a:gd name="connsiteX143" fmla="*/ 9334501 w 12192001"/>
              <a:gd name="connsiteY143" fmla="*/ 1059180 h 2849880"/>
              <a:gd name="connsiteX144" fmla="*/ 9380221 w 12192001"/>
              <a:gd name="connsiteY144" fmla="*/ 1059180 h 2849880"/>
              <a:gd name="connsiteX145" fmla="*/ 9380221 w 12192001"/>
              <a:gd name="connsiteY145" fmla="*/ 525780 h 2849880"/>
              <a:gd name="connsiteX146" fmla="*/ 9517381 w 12192001"/>
              <a:gd name="connsiteY146" fmla="*/ 510540 h 2849880"/>
              <a:gd name="connsiteX147" fmla="*/ 9517381 w 12192001"/>
              <a:gd name="connsiteY147" fmla="*/ 472440 h 2849880"/>
              <a:gd name="connsiteX148" fmla="*/ 9738361 w 12192001"/>
              <a:gd name="connsiteY148" fmla="*/ 434340 h 2849880"/>
              <a:gd name="connsiteX149" fmla="*/ 9738361 w 12192001"/>
              <a:gd name="connsiteY149" fmla="*/ 518160 h 2849880"/>
              <a:gd name="connsiteX150" fmla="*/ 9791701 w 12192001"/>
              <a:gd name="connsiteY150" fmla="*/ 518160 h 2849880"/>
              <a:gd name="connsiteX151" fmla="*/ 9791701 w 12192001"/>
              <a:gd name="connsiteY151" fmla="*/ 495300 h 2849880"/>
              <a:gd name="connsiteX152" fmla="*/ 9890761 w 12192001"/>
              <a:gd name="connsiteY152" fmla="*/ 464820 h 2849880"/>
              <a:gd name="connsiteX153" fmla="*/ 9890761 w 12192001"/>
              <a:gd name="connsiteY153" fmla="*/ 533400 h 2849880"/>
              <a:gd name="connsiteX154" fmla="*/ 9959341 w 12192001"/>
              <a:gd name="connsiteY154" fmla="*/ 533400 h 2849880"/>
              <a:gd name="connsiteX155" fmla="*/ 9959341 w 12192001"/>
              <a:gd name="connsiteY155" fmla="*/ 495300 h 2849880"/>
              <a:gd name="connsiteX156" fmla="*/ 10111741 w 12192001"/>
              <a:gd name="connsiteY156" fmla="*/ 495300 h 2849880"/>
              <a:gd name="connsiteX157" fmla="*/ 10256521 w 12192001"/>
              <a:gd name="connsiteY157" fmla="*/ 739140 h 2849880"/>
              <a:gd name="connsiteX158" fmla="*/ 10431781 w 12192001"/>
              <a:gd name="connsiteY158" fmla="*/ 739140 h 2849880"/>
              <a:gd name="connsiteX159" fmla="*/ 10431781 w 12192001"/>
              <a:gd name="connsiteY159" fmla="*/ 220980 h 2849880"/>
              <a:gd name="connsiteX160" fmla="*/ 10538461 w 12192001"/>
              <a:gd name="connsiteY160" fmla="*/ 121920 h 2849880"/>
              <a:gd name="connsiteX161" fmla="*/ 10782301 w 12192001"/>
              <a:gd name="connsiteY161" fmla="*/ 114300 h 2849880"/>
              <a:gd name="connsiteX162" fmla="*/ 10782301 w 12192001"/>
              <a:gd name="connsiteY162" fmla="*/ 22860 h 2849880"/>
              <a:gd name="connsiteX163" fmla="*/ 10866121 w 12192001"/>
              <a:gd name="connsiteY163" fmla="*/ 0 h 2849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12192001" h="2849880">
                <a:moveTo>
                  <a:pt x="10866121" y="0"/>
                </a:moveTo>
                <a:lnTo>
                  <a:pt x="11010901" y="0"/>
                </a:lnTo>
                <a:lnTo>
                  <a:pt x="11010901" y="91440"/>
                </a:lnTo>
                <a:lnTo>
                  <a:pt x="11109961" y="91440"/>
                </a:lnTo>
                <a:lnTo>
                  <a:pt x="11109961" y="662940"/>
                </a:lnTo>
                <a:lnTo>
                  <a:pt x="11300461" y="662940"/>
                </a:lnTo>
                <a:lnTo>
                  <a:pt x="11300461" y="716280"/>
                </a:lnTo>
                <a:lnTo>
                  <a:pt x="11414761" y="716280"/>
                </a:lnTo>
                <a:lnTo>
                  <a:pt x="11414761" y="746760"/>
                </a:lnTo>
                <a:lnTo>
                  <a:pt x="11483341" y="746760"/>
                </a:lnTo>
                <a:lnTo>
                  <a:pt x="11483341" y="762000"/>
                </a:lnTo>
                <a:lnTo>
                  <a:pt x="11559541" y="762000"/>
                </a:lnTo>
                <a:lnTo>
                  <a:pt x="11559541" y="731520"/>
                </a:lnTo>
                <a:lnTo>
                  <a:pt x="11643361" y="731520"/>
                </a:lnTo>
                <a:lnTo>
                  <a:pt x="11643361" y="624840"/>
                </a:lnTo>
                <a:lnTo>
                  <a:pt x="11750041" y="624840"/>
                </a:lnTo>
                <a:lnTo>
                  <a:pt x="11750041" y="541020"/>
                </a:lnTo>
                <a:lnTo>
                  <a:pt x="11871961" y="541020"/>
                </a:lnTo>
                <a:lnTo>
                  <a:pt x="11871961" y="601980"/>
                </a:lnTo>
                <a:lnTo>
                  <a:pt x="12039601" y="601980"/>
                </a:lnTo>
                <a:lnTo>
                  <a:pt x="12039601" y="624840"/>
                </a:lnTo>
                <a:lnTo>
                  <a:pt x="12153901" y="624840"/>
                </a:lnTo>
                <a:lnTo>
                  <a:pt x="12153901" y="647700"/>
                </a:lnTo>
                <a:lnTo>
                  <a:pt x="12192001" y="647700"/>
                </a:lnTo>
                <a:lnTo>
                  <a:pt x="12192001" y="2849880"/>
                </a:lnTo>
                <a:lnTo>
                  <a:pt x="0" y="2849880"/>
                </a:lnTo>
                <a:lnTo>
                  <a:pt x="0" y="499364"/>
                </a:lnTo>
                <a:lnTo>
                  <a:pt x="121920" y="495300"/>
                </a:lnTo>
                <a:lnTo>
                  <a:pt x="129540" y="617220"/>
                </a:lnTo>
                <a:lnTo>
                  <a:pt x="205740" y="617220"/>
                </a:lnTo>
                <a:lnTo>
                  <a:pt x="213360" y="662940"/>
                </a:lnTo>
                <a:lnTo>
                  <a:pt x="365760" y="662940"/>
                </a:lnTo>
                <a:lnTo>
                  <a:pt x="365760" y="845820"/>
                </a:lnTo>
                <a:lnTo>
                  <a:pt x="518160" y="845820"/>
                </a:lnTo>
                <a:lnTo>
                  <a:pt x="525780" y="708660"/>
                </a:lnTo>
                <a:lnTo>
                  <a:pt x="571500" y="670560"/>
                </a:lnTo>
                <a:lnTo>
                  <a:pt x="632460" y="670560"/>
                </a:lnTo>
                <a:lnTo>
                  <a:pt x="662940" y="708660"/>
                </a:lnTo>
                <a:lnTo>
                  <a:pt x="708660" y="708660"/>
                </a:lnTo>
                <a:lnTo>
                  <a:pt x="708660" y="381000"/>
                </a:lnTo>
                <a:lnTo>
                  <a:pt x="815341" y="381000"/>
                </a:lnTo>
                <a:lnTo>
                  <a:pt x="815341" y="342900"/>
                </a:lnTo>
                <a:lnTo>
                  <a:pt x="960121" y="342900"/>
                </a:lnTo>
                <a:lnTo>
                  <a:pt x="960121" y="373380"/>
                </a:lnTo>
                <a:lnTo>
                  <a:pt x="1043941" y="373380"/>
                </a:lnTo>
                <a:lnTo>
                  <a:pt x="1043941" y="571500"/>
                </a:lnTo>
                <a:lnTo>
                  <a:pt x="1104901" y="571500"/>
                </a:lnTo>
                <a:lnTo>
                  <a:pt x="1104901" y="472440"/>
                </a:lnTo>
                <a:lnTo>
                  <a:pt x="1203961" y="472440"/>
                </a:lnTo>
                <a:lnTo>
                  <a:pt x="1203961" y="586740"/>
                </a:lnTo>
                <a:lnTo>
                  <a:pt x="1386841" y="586740"/>
                </a:lnTo>
                <a:lnTo>
                  <a:pt x="1386841" y="541020"/>
                </a:lnTo>
                <a:lnTo>
                  <a:pt x="1524001" y="541020"/>
                </a:lnTo>
                <a:lnTo>
                  <a:pt x="1524001" y="571500"/>
                </a:lnTo>
                <a:lnTo>
                  <a:pt x="1584961" y="571500"/>
                </a:lnTo>
                <a:lnTo>
                  <a:pt x="1584961" y="678180"/>
                </a:lnTo>
                <a:lnTo>
                  <a:pt x="1684021" y="678180"/>
                </a:lnTo>
                <a:lnTo>
                  <a:pt x="1684021" y="320040"/>
                </a:lnTo>
                <a:lnTo>
                  <a:pt x="1790701" y="274320"/>
                </a:lnTo>
                <a:lnTo>
                  <a:pt x="1912621" y="274320"/>
                </a:lnTo>
                <a:lnTo>
                  <a:pt x="2034541" y="320040"/>
                </a:lnTo>
                <a:lnTo>
                  <a:pt x="2034541" y="411480"/>
                </a:lnTo>
                <a:lnTo>
                  <a:pt x="2065021" y="411480"/>
                </a:lnTo>
                <a:lnTo>
                  <a:pt x="2065021" y="777240"/>
                </a:lnTo>
                <a:lnTo>
                  <a:pt x="2103121" y="693420"/>
                </a:lnTo>
                <a:lnTo>
                  <a:pt x="2156461" y="701040"/>
                </a:lnTo>
                <a:lnTo>
                  <a:pt x="2156461" y="350520"/>
                </a:lnTo>
                <a:lnTo>
                  <a:pt x="2194561" y="335280"/>
                </a:lnTo>
                <a:lnTo>
                  <a:pt x="2194561" y="297180"/>
                </a:lnTo>
                <a:lnTo>
                  <a:pt x="2232661" y="274320"/>
                </a:lnTo>
                <a:lnTo>
                  <a:pt x="2476501" y="274320"/>
                </a:lnTo>
                <a:lnTo>
                  <a:pt x="2476501" y="106680"/>
                </a:lnTo>
                <a:lnTo>
                  <a:pt x="2811781" y="106680"/>
                </a:lnTo>
                <a:lnTo>
                  <a:pt x="2811781" y="746760"/>
                </a:lnTo>
                <a:lnTo>
                  <a:pt x="2941321" y="746760"/>
                </a:lnTo>
                <a:lnTo>
                  <a:pt x="2941321" y="632460"/>
                </a:lnTo>
                <a:lnTo>
                  <a:pt x="3223261" y="632460"/>
                </a:lnTo>
                <a:lnTo>
                  <a:pt x="3223261" y="533400"/>
                </a:lnTo>
                <a:lnTo>
                  <a:pt x="3596641" y="533400"/>
                </a:lnTo>
                <a:lnTo>
                  <a:pt x="3596641" y="701040"/>
                </a:lnTo>
                <a:lnTo>
                  <a:pt x="3733801" y="701040"/>
                </a:lnTo>
                <a:lnTo>
                  <a:pt x="3733801" y="647700"/>
                </a:lnTo>
                <a:lnTo>
                  <a:pt x="3962401" y="647700"/>
                </a:lnTo>
                <a:lnTo>
                  <a:pt x="4579621" y="647700"/>
                </a:lnTo>
                <a:lnTo>
                  <a:pt x="4579621" y="358140"/>
                </a:lnTo>
                <a:lnTo>
                  <a:pt x="4792981" y="373380"/>
                </a:lnTo>
                <a:lnTo>
                  <a:pt x="4792981" y="624840"/>
                </a:lnTo>
                <a:lnTo>
                  <a:pt x="4884421" y="624840"/>
                </a:lnTo>
                <a:lnTo>
                  <a:pt x="4884421" y="723900"/>
                </a:lnTo>
                <a:lnTo>
                  <a:pt x="5021581" y="723900"/>
                </a:lnTo>
                <a:lnTo>
                  <a:pt x="5021581" y="845820"/>
                </a:lnTo>
                <a:lnTo>
                  <a:pt x="5074922" y="845820"/>
                </a:lnTo>
                <a:lnTo>
                  <a:pt x="5074922" y="944880"/>
                </a:lnTo>
                <a:lnTo>
                  <a:pt x="5181601" y="944880"/>
                </a:lnTo>
                <a:lnTo>
                  <a:pt x="5181601" y="1005840"/>
                </a:lnTo>
                <a:lnTo>
                  <a:pt x="5273041" y="1005840"/>
                </a:lnTo>
                <a:lnTo>
                  <a:pt x="5273041" y="800100"/>
                </a:lnTo>
                <a:lnTo>
                  <a:pt x="5471161" y="800100"/>
                </a:lnTo>
                <a:lnTo>
                  <a:pt x="5471161" y="1051560"/>
                </a:lnTo>
                <a:lnTo>
                  <a:pt x="5806441" y="1051560"/>
                </a:lnTo>
                <a:lnTo>
                  <a:pt x="5836921" y="1051560"/>
                </a:lnTo>
                <a:lnTo>
                  <a:pt x="5836921" y="784860"/>
                </a:lnTo>
                <a:lnTo>
                  <a:pt x="5890262" y="762000"/>
                </a:lnTo>
                <a:lnTo>
                  <a:pt x="5890262" y="640080"/>
                </a:lnTo>
                <a:lnTo>
                  <a:pt x="5981701" y="541020"/>
                </a:lnTo>
                <a:lnTo>
                  <a:pt x="6065521" y="655320"/>
                </a:lnTo>
                <a:lnTo>
                  <a:pt x="6065521" y="762000"/>
                </a:lnTo>
                <a:lnTo>
                  <a:pt x="6248401" y="762000"/>
                </a:lnTo>
                <a:lnTo>
                  <a:pt x="6248401" y="381000"/>
                </a:lnTo>
                <a:lnTo>
                  <a:pt x="6286501" y="381000"/>
                </a:lnTo>
                <a:lnTo>
                  <a:pt x="6286501" y="304800"/>
                </a:lnTo>
                <a:lnTo>
                  <a:pt x="6370321" y="304800"/>
                </a:lnTo>
                <a:lnTo>
                  <a:pt x="6370321" y="243840"/>
                </a:lnTo>
                <a:lnTo>
                  <a:pt x="6423661" y="220980"/>
                </a:lnTo>
                <a:lnTo>
                  <a:pt x="6667501" y="220980"/>
                </a:lnTo>
                <a:lnTo>
                  <a:pt x="6667501" y="304800"/>
                </a:lnTo>
                <a:lnTo>
                  <a:pt x="6751321" y="304800"/>
                </a:lnTo>
                <a:lnTo>
                  <a:pt x="6751321" y="739140"/>
                </a:lnTo>
                <a:lnTo>
                  <a:pt x="6865621" y="739140"/>
                </a:lnTo>
                <a:lnTo>
                  <a:pt x="6865621" y="365760"/>
                </a:lnTo>
                <a:lnTo>
                  <a:pt x="7048501" y="327660"/>
                </a:lnTo>
                <a:lnTo>
                  <a:pt x="7124701" y="327660"/>
                </a:lnTo>
                <a:lnTo>
                  <a:pt x="7124701" y="53340"/>
                </a:lnTo>
                <a:lnTo>
                  <a:pt x="7147561" y="53340"/>
                </a:lnTo>
                <a:lnTo>
                  <a:pt x="7680961" y="53340"/>
                </a:lnTo>
                <a:lnTo>
                  <a:pt x="7680961" y="144780"/>
                </a:lnTo>
                <a:lnTo>
                  <a:pt x="7879081" y="144780"/>
                </a:lnTo>
                <a:lnTo>
                  <a:pt x="7879081" y="335280"/>
                </a:lnTo>
                <a:lnTo>
                  <a:pt x="8389621" y="335280"/>
                </a:lnTo>
                <a:lnTo>
                  <a:pt x="8389621" y="373380"/>
                </a:lnTo>
                <a:lnTo>
                  <a:pt x="8511541" y="373380"/>
                </a:lnTo>
                <a:lnTo>
                  <a:pt x="8511541" y="426720"/>
                </a:lnTo>
                <a:lnTo>
                  <a:pt x="8610601" y="426720"/>
                </a:lnTo>
                <a:lnTo>
                  <a:pt x="8610601" y="548640"/>
                </a:lnTo>
                <a:lnTo>
                  <a:pt x="8671561" y="548640"/>
                </a:lnTo>
                <a:lnTo>
                  <a:pt x="8671561" y="487680"/>
                </a:lnTo>
                <a:lnTo>
                  <a:pt x="8763001" y="487680"/>
                </a:lnTo>
                <a:lnTo>
                  <a:pt x="8763001" y="464820"/>
                </a:lnTo>
                <a:lnTo>
                  <a:pt x="8915401" y="464820"/>
                </a:lnTo>
                <a:lnTo>
                  <a:pt x="8915401" y="502920"/>
                </a:lnTo>
                <a:lnTo>
                  <a:pt x="9037321" y="502920"/>
                </a:lnTo>
                <a:lnTo>
                  <a:pt x="9037321" y="838200"/>
                </a:lnTo>
                <a:lnTo>
                  <a:pt x="9334501" y="838200"/>
                </a:lnTo>
                <a:lnTo>
                  <a:pt x="9334501" y="1059180"/>
                </a:lnTo>
                <a:lnTo>
                  <a:pt x="9380221" y="1059180"/>
                </a:lnTo>
                <a:lnTo>
                  <a:pt x="9380221" y="525780"/>
                </a:lnTo>
                <a:lnTo>
                  <a:pt x="9517381" y="510540"/>
                </a:lnTo>
                <a:lnTo>
                  <a:pt x="9517381" y="472440"/>
                </a:lnTo>
                <a:lnTo>
                  <a:pt x="9738361" y="434340"/>
                </a:lnTo>
                <a:lnTo>
                  <a:pt x="9738361" y="518160"/>
                </a:lnTo>
                <a:lnTo>
                  <a:pt x="9791701" y="518160"/>
                </a:lnTo>
                <a:lnTo>
                  <a:pt x="9791701" y="495300"/>
                </a:lnTo>
                <a:lnTo>
                  <a:pt x="9890761" y="464820"/>
                </a:lnTo>
                <a:lnTo>
                  <a:pt x="9890761" y="533400"/>
                </a:lnTo>
                <a:lnTo>
                  <a:pt x="9959341" y="533400"/>
                </a:lnTo>
                <a:lnTo>
                  <a:pt x="9959341" y="495300"/>
                </a:lnTo>
                <a:lnTo>
                  <a:pt x="10111741" y="495300"/>
                </a:lnTo>
                <a:lnTo>
                  <a:pt x="10256521" y="739140"/>
                </a:lnTo>
                <a:lnTo>
                  <a:pt x="10431781" y="739140"/>
                </a:lnTo>
                <a:lnTo>
                  <a:pt x="10431781" y="220980"/>
                </a:lnTo>
                <a:lnTo>
                  <a:pt x="10538461" y="121920"/>
                </a:lnTo>
                <a:lnTo>
                  <a:pt x="10782301" y="114300"/>
                </a:lnTo>
                <a:lnTo>
                  <a:pt x="10782301" y="22860"/>
                </a:lnTo>
                <a:lnTo>
                  <a:pt x="10866121" y="0"/>
                </a:lnTo>
                <a:close/>
              </a:path>
            </a:pathLst>
          </a:cu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2094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CE97FFA-A5A6-1479-3754-08A00966CC23}"/>
              </a:ext>
            </a:extLst>
          </p:cNvPr>
          <p:cNvSpPr/>
          <p:nvPr/>
        </p:nvSpPr>
        <p:spPr>
          <a:xfrm flipH="1">
            <a:off x="5521375" y="4518660"/>
            <a:ext cx="211276" cy="599257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5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7 h 742950"/>
              <a:gd name="connsiteX7" fmla="*/ 9526 w 261937"/>
              <a:gd name="connsiteY7" fmla="*/ 261937 h 742950"/>
              <a:gd name="connsiteX8" fmla="*/ 114300 w 261937"/>
              <a:gd name="connsiteY8" fmla="*/ 12858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5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7"/>
                </a:lnTo>
                <a:lnTo>
                  <a:pt x="9526" y="261937"/>
                </a:lnTo>
                <a:lnTo>
                  <a:pt x="114300" y="128587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B2E46A2-A83A-3ED4-5C86-B26C6E99266C}"/>
              </a:ext>
            </a:extLst>
          </p:cNvPr>
          <p:cNvSpPr/>
          <p:nvPr/>
        </p:nvSpPr>
        <p:spPr>
          <a:xfrm>
            <a:off x="8271077" y="836861"/>
            <a:ext cx="744232" cy="4298580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6245AEE-33D3-A712-8E89-4202197AA349}"/>
              </a:ext>
            </a:extLst>
          </p:cNvPr>
          <p:cNvSpPr/>
          <p:nvPr/>
        </p:nvSpPr>
        <p:spPr>
          <a:xfrm>
            <a:off x="3013864" y="3303739"/>
            <a:ext cx="524807" cy="141244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CDEAFDD-D83C-3768-6549-2C858022DFC0}"/>
              </a:ext>
            </a:extLst>
          </p:cNvPr>
          <p:cNvSpPr/>
          <p:nvPr/>
        </p:nvSpPr>
        <p:spPr>
          <a:xfrm>
            <a:off x="6273704" y="1436915"/>
            <a:ext cx="743759" cy="3413080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7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BA5304C5-783A-2A5A-69EA-109718961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-3000" r="-1313"/>
          <a:stretch>
            <a:fillRect/>
          </a:stretch>
        </p:blipFill>
        <p:spPr>
          <a:xfrm>
            <a:off x="-156210" y="-205740"/>
            <a:ext cx="12504420" cy="7063740"/>
          </a:xfrm>
          <a:custGeom>
            <a:avLst/>
            <a:gdLst>
              <a:gd name="connsiteX0" fmla="*/ 11018520 w 12504420"/>
              <a:gd name="connsiteY0" fmla="*/ 4213860 h 7063740"/>
              <a:gd name="connsiteX1" fmla="*/ 11163300 w 12504420"/>
              <a:gd name="connsiteY1" fmla="*/ 4213860 h 7063740"/>
              <a:gd name="connsiteX2" fmla="*/ 11163300 w 12504420"/>
              <a:gd name="connsiteY2" fmla="*/ 4305300 h 7063740"/>
              <a:gd name="connsiteX3" fmla="*/ 11262360 w 12504420"/>
              <a:gd name="connsiteY3" fmla="*/ 4305300 h 7063740"/>
              <a:gd name="connsiteX4" fmla="*/ 11262360 w 12504420"/>
              <a:gd name="connsiteY4" fmla="*/ 4876800 h 7063740"/>
              <a:gd name="connsiteX5" fmla="*/ 11452860 w 12504420"/>
              <a:gd name="connsiteY5" fmla="*/ 4876800 h 7063740"/>
              <a:gd name="connsiteX6" fmla="*/ 11452860 w 12504420"/>
              <a:gd name="connsiteY6" fmla="*/ 4930140 h 7063740"/>
              <a:gd name="connsiteX7" fmla="*/ 11567160 w 12504420"/>
              <a:gd name="connsiteY7" fmla="*/ 4930140 h 7063740"/>
              <a:gd name="connsiteX8" fmla="*/ 11567160 w 12504420"/>
              <a:gd name="connsiteY8" fmla="*/ 4960620 h 7063740"/>
              <a:gd name="connsiteX9" fmla="*/ 11635740 w 12504420"/>
              <a:gd name="connsiteY9" fmla="*/ 4960620 h 7063740"/>
              <a:gd name="connsiteX10" fmla="*/ 11635740 w 12504420"/>
              <a:gd name="connsiteY10" fmla="*/ 4975860 h 7063740"/>
              <a:gd name="connsiteX11" fmla="*/ 11711940 w 12504420"/>
              <a:gd name="connsiteY11" fmla="*/ 4975860 h 7063740"/>
              <a:gd name="connsiteX12" fmla="*/ 11711940 w 12504420"/>
              <a:gd name="connsiteY12" fmla="*/ 4945380 h 7063740"/>
              <a:gd name="connsiteX13" fmla="*/ 11795760 w 12504420"/>
              <a:gd name="connsiteY13" fmla="*/ 4945380 h 7063740"/>
              <a:gd name="connsiteX14" fmla="*/ 11795760 w 12504420"/>
              <a:gd name="connsiteY14" fmla="*/ 4838700 h 7063740"/>
              <a:gd name="connsiteX15" fmla="*/ 11902440 w 12504420"/>
              <a:gd name="connsiteY15" fmla="*/ 4838700 h 7063740"/>
              <a:gd name="connsiteX16" fmla="*/ 11902440 w 12504420"/>
              <a:gd name="connsiteY16" fmla="*/ 4754880 h 7063740"/>
              <a:gd name="connsiteX17" fmla="*/ 12024360 w 12504420"/>
              <a:gd name="connsiteY17" fmla="*/ 4754880 h 7063740"/>
              <a:gd name="connsiteX18" fmla="*/ 12024360 w 12504420"/>
              <a:gd name="connsiteY18" fmla="*/ 4815840 h 7063740"/>
              <a:gd name="connsiteX19" fmla="*/ 12192000 w 12504420"/>
              <a:gd name="connsiteY19" fmla="*/ 4815840 h 7063740"/>
              <a:gd name="connsiteX20" fmla="*/ 12192000 w 12504420"/>
              <a:gd name="connsiteY20" fmla="*/ 4838700 h 7063740"/>
              <a:gd name="connsiteX21" fmla="*/ 12306300 w 12504420"/>
              <a:gd name="connsiteY21" fmla="*/ 4838700 h 7063740"/>
              <a:gd name="connsiteX22" fmla="*/ 12306300 w 12504420"/>
              <a:gd name="connsiteY22" fmla="*/ 4861560 h 7063740"/>
              <a:gd name="connsiteX23" fmla="*/ 12344400 w 12504420"/>
              <a:gd name="connsiteY23" fmla="*/ 4861560 h 7063740"/>
              <a:gd name="connsiteX24" fmla="*/ 12344400 w 12504420"/>
              <a:gd name="connsiteY24" fmla="*/ 7063740 h 7063740"/>
              <a:gd name="connsiteX25" fmla="*/ 152400 w 12504420"/>
              <a:gd name="connsiteY25" fmla="*/ 7063740 h 7063740"/>
              <a:gd name="connsiteX26" fmla="*/ 152400 w 12504420"/>
              <a:gd name="connsiteY26" fmla="*/ 4713224 h 7063740"/>
              <a:gd name="connsiteX27" fmla="*/ 274320 w 12504420"/>
              <a:gd name="connsiteY27" fmla="*/ 4709160 h 7063740"/>
              <a:gd name="connsiteX28" fmla="*/ 281940 w 12504420"/>
              <a:gd name="connsiteY28" fmla="*/ 4831080 h 7063740"/>
              <a:gd name="connsiteX29" fmla="*/ 358140 w 12504420"/>
              <a:gd name="connsiteY29" fmla="*/ 4831080 h 7063740"/>
              <a:gd name="connsiteX30" fmla="*/ 365760 w 12504420"/>
              <a:gd name="connsiteY30" fmla="*/ 4876800 h 7063740"/>
              <a:gd name="connsiteX31" fmla="*/ 518160 w 12504420"/>
              <a:gd name="connsiteY31" fmla="*/ 4876800 h 7063740"/>
              <a:gd name="connsiteX32" fmla="*/ 518160 w 12504420"/>
              <a:gd name="connsiteY32" fmla="*/ 5059680 h 7063740"/>
              <a:gd name="connsiteX33" fmla="*/ 670560 w 12504420"/>
              <a:gd name="connsiteY33" fmla="*/ 5059680 h 7063740"/>
              <a:gd name="connsiteX34" fmla="*/ 678180 w 12504420"/>
              <a:gd name="connsiteY34" fmla="*/ 4922520 h 7063740"/>
              <a:gd name="connsiteX35" fmla="*/ 723900 w 12504420"/>
              <a:gd name="connsiteY35" fmla="*/ 4884420 h 7063740"/>
              <a:gd name="connsiteX36" fmla="*/ 784860 w 12504420"/>
              <a:gd name="connsiteY36" fmla="*/ 4884420 h 7063740"/>
              <a:gd name="connsiteX37" fmla="*/ 815340 w 12504420"/>
              <a:gd name="connsiteY37" fmla="*/ 4922520 h 7063740"/>
              <a:gd name="connsiteX38" fmla="*/ 861060 w 12504420"/>
              <a:gd name="connsiteY38" fmla="*/ 4922520 h 7063740"/>
              <a:gd name="connsiteX39" fmla="*/ 861060 w 12504420"/>
              <a:gd name="connsiteY39" fmla="*/ 4594860 h 7063740"/>
              <a:gd name="connsiteX40" fmla="*/ 967740 w 12504420"/>
              <a:gd name="connsiteY40" fmla="*/ 4594860 h 7063740"/>
              <a:gd name="connsiteX41" fmla="*/ 967740 w 12504420"/>
              <a:gd name="connsiteY41" fmla="*/ 4556760 h 7063740"/>
              <a:gd name="connsiteX42" fmla="*/ 1112520 w 12504420"/>
              <a:gd name="connsiteY42" fmla="*/ 4556760 h 7063740"/>
              <a:gd name="connsiteX43" fmla="*/ 1112520 w 12504420"/>
              <a:gd name="connsiteY43" fmla="*/ 4587240 h 7063740"/>
              <a:gd name="connsiteX44" fmla="*/ 1196340 w 12504420"/>
              <a:gd name="connsiteY44" fmla="*/ 4587240 h 7063740"/>
              <a:gd name="connsiteX45" fmla="*/ 1196340 w 12504420"/>
              <a:gd name="connsiteY45" fmla="*/ 4785360 h 7063740"/>
              <a:gd name="connsiteX46" fmla="*/ 1257300 w 12504420"/>
              <a:gd name="connsiteY46" fmla="*/ 4785360 h 7063740"/>
              <a:gd name="connsiteX47" fmla="*/ 1257300 w 12504420"/>
              <a:gd name="connsiteY47" fmla="*/ 4686300 h 7063740"/>
              <a:gd name="connsiteX48" fmla="*/ 1356360 w 12504420"/>
              <a:gd name="connsiteY48" fmla="*/ 4686300 h 7063740"/>
              <a:gd name="connsiteX49" fmla="*/ 1356360 w 12504420"/>
              <a:gd name="connsiteY49" fmla="*/ 4800600 h 7063740"/>
              <a:gd name="connsiteX50" fmla="*/ 1539240 w 12504420"/>
              <a:gd name="connsiteY50" fmla="*/ 4800600 h 7063740"/>
              <a:gd name="connsiteX51" fmla="*/ 1539240 w 12504420"/>
              <a:gd name="connsiteY51" fmla="*/ 4754880 h 7063740"/>
              <a:gd name="connsiteX52" fmla="*/ 1676400 w 12504420"/>
              <a:gd name="connsiteY52" fmla="*/ 4754880 h 7063740"/>
              <a:gd name="connsiteX53" fmla="*/ 1676400 w 12504420"/>
              <a:gd name="connsiteY53" fmla="*/ 4785360 h 7063740"/>
              <a:gd name="connsiteX54" fmla="*/ 1737360 w 12504420"/>
              <a:gd name="connsiteY54" fmla="*/ 4785360 h 7063740"/>
              <a:gd name="connsiteX55" fmla="*/ 1737360 w 12504420"/>
              <a:gd name="connsiteY55" fmla="*/ 4892040 h 7063740"/>
              <a:gd name="connsiteX56" fmla="*/ 1836420 w 12504420"/>
              <a:gd name="connsiteY56" fmla="*/ 4892040 h 7063740"/>
              <a:gd name="connsiteX57" fmla="*/ 1836420 w 12504420"/>
              <a:gd name="connsiteY57" fmla="*/ 4533900 h 7063740"/>
              <a:gd name="connsiteX58" fmla="*/ 1943100 w 12504420"/>
              <a:gd name="connsiteY58" fmla="*/ 4488180 h 7063740"/>
              <a:gd name="connsiteX59" fmla="*/ 2065020 w 12504420"/>
              <a:gd name="connsiteY59" fmla="*/ 4488180 h 7063740"/>
              <a:gd name="connsiteX60" fmla="*/ 2186940 w 12504420"/>
              <a:gd name="connsiteY60" fmla="*/ 4533900 h 7063740"/>
              <a:gd name="connsiteX61" fmla="*/ 2186940 w 12504420"/>
              <a:gd name="connsiteY61" fmla="*/ 4625340 h 7063740"/>
              <a:gd name="connsiteX62" fmla="*/ 2217420 w 12504420"/>
              <a:gd name="connsiteY62" fmla="*/ 4625340 h 7063740"/>
              <a:gd name="connsiteX63" fmla="*/ 2217420 w 12504420"/>
              <a:gd name="connsiteY63" fmla="*/ 4991100 h 7063740"/>
              <a:gd name="connsiteX64" fmla="*/ 2255520 w 12504420"/>
              <a:gd name="connsiteY64" fmla="*/ 4907280 h 7063740"/>
              <a:gd name="connsiteX65" fmla="*/ 2308860 w 12504420"/>
              <a:gd name="connsiteY65" fmla="*/ 4914900 h 7063740"/>
              <a:gd name="connsiteX66" fmla="*/ 2308860 w 12504420"/>
              <a:gd name="connsiteY66" fmla="*/ 4564380 h 7063740"/>
              <a:gd name="connsiteX67" fmla="*/ 2346960 w 12504420"/>
              <a:gd name="connsiteY67" fmla="*/ 4549140 h 7063740"/>
              <a:gd name="connsiteX68" fmla="*/ 2346960 w 12504420"/>
              <a:gd name="connsiteY68" fmla="*/ 4511040 h 7063740"/>
              <a:gd name="connsiteX69" fmla="*/ 2385060 w 12504420"/>
              <a:gd name="connsiteY69" fmla="*/ 4488180 h 7063740"/>
              <a:gd name="connsiteX70" fmla="*/ 2628900 w 12504420"/>
              <a:gd name="connsiteY70" fmla="*/ 4488180 h 7063740"/>
              <a:gd name="connsiteX71" fmla="*/ 2628900 w 12504420"/>
              <a:gd name="connsiteY71" fmla="*/ 4320540 h 7063740"/>
              <a:gd name="connsiteX72" fmla="*/ 2964180 w 12504420"/>
              <a:gd name="connsiteY72" fmla="*/ 4320540 h 7063740"/>
              <a:gd name="connsiteX73" fmla="*/ 2964180 w 12504420"/>
              <a:gd name="connsiteY73" fmla="*/ 4960620 h 7063740"/>
              <a:gd name="connsiteX74" fmla="*/ 3093720 w 12504420"/>
              <a:gd name="connsiteY74" fmla="*/ 4960620 h 7063740"/>
              <a:gd name="connsiteX75" fmla="*/ 3093720 w 12504420"/>
              <a:gd name="connsiteY75" fmla="*/ 4846320 h 7063740"/>
              <a:gd name="connsiteX76" fmla="*/ 3375660 w 12504420"/>
              <a:gd name="connsiteY76" fmla="*/ 4846320 h 7063740"/>
              <a:gd name="connsiteX77" fmla="*/ 3375660 w 12504420"/>
              <a:gd name="connsiteY77" fmla="*/ 4747260 h 7063740"/>
              <a:gd name="connsiteX78" fmla="*/ 3749040 w 12504420"/>
              <a:gd name="connsiteY78" fmla="*/ 4747260 h 7063740"/>
              <a:gd name="connsiteX79" fmla="*/ 3749040 w 12504420"/>
              <a:gd name="connsiteY79" fmla="*/ 4914900 h 7063740"/>
              <a:gd name="connsiteX80" fmla="*/ 3886200 w 12504420"/>
              <a:gd name="connsiteY80" fmla="*/ 4914900 h 7063740"/>
              <a:gd name="connsiteX81" fmla="*/ 3886200 w 12504420"/>
              <a:gd name="connsiteY81" fmla="*/ 4861560 h 7063740"/>
              <a:gd name="connsiteX82" fmla="*/ 4114800 w 12504420"/>
              <a:gd name="connsiteY82" fmla="*/ 4861560 h 7063740"/>
              <a:gd name="connsiteX83" fmla="*/ 4732020 w 12504420"/>
              <a:gd name="connsiteY83" fmla="*/ 4861560 h 7063740"/>
              <a:gd name="connsiteX84" fmla="*/ 4732020 w 12504420"/>
              <a:gd name="connsiteY84" fmla="*/ 4572000 h 7063740"/>
              <a:gd name="connsiteX85" fmla="*/ 4945380 w 12504420"/>
              <a:gd name="connsiteY85" fmla="*/ 4587240 h 7063740"/>
              <a:gd name="connsiteX86" fmla="*/ 4945380 w 12504420"/>
              <a:gd name="connsiteY86" fmla="*/ 4838700 h 7063740"/>
              <a:gd name="connsiteX87" fmla="*/ 5036820 w 12504420"/>
              <a:gd name="connsiteY87" fmla="*/ 4838700 h 7063740"/>
              <a:gd name="connsiteX88" fmla="*/ 5036820 w 12504420"/>
              <a:gd name="connsiteY88" fmla="*/ 4937760 h 7063740"/>
              <a:gd name="connsiteX89" fmla="*/ 5173980 w 12504420"/>
              <a:gd name="connsiteY89" fmla="*/ 4937760 h 7063740"/>
              <a:gd name="connsiteX90" fmla="*/ 5173980 w 12504420"/>
              <a:gd name="connsiteY90" fmla="*/ 5059680 h 7063740"/>
              <a:gd name="connsiteX91" fmla="*/ 5227321 w 12504420"/>
              <a:gd name="connsiteY91" fmla="*/ 5059680 h 7063740"/>
              <a:gd name="connsiteX92" fmla="*/ 5227321 w 12504420"/>
              <a:gd name="connsiteY92" fmla="*/ 5158740 h 7063740"/>
              <a:gd name="connsiteX93" fmla="*/ 5334000 w 12504420"/>
              <a:gd name="connsiteY93" fmla="*/ 5158740 h 7063740"/>
              <a:gd name="connsiteX94" fmla="*/ 5334000 w 12504420"/>
              <a:gd name="connsiteY94" fmla="*/ 5219700 h 7063740"/>
              <a:gd name="connsiteX95" fmla="*/ 5425440 w 12504420"/>
              <a:gd name="connsiteY95" fmla="*/ 5219700 h 7063740"/>
              <a:gd name="connsiteX96" fmla="*/ 5425440 w 12504420"/>
              <a:gd name="connsiteY96" fmla="*/ 5013960 h 7063740"/>
              <a:gd name="connsiteX97" fmla="*/ 5623560 w 12504420"/>
              <a:gd name="connsiteY97" fmla="*/ 5013960 h 7063740"/>
              <a:gd name="connsiteX98" fmla="*/ 5623560 w 12504420"/>
              <a:gd name="connsiteY98" fmla="*/ 5265420 h 7063740"/>
              <a:gd name="connsiteX99" fmla="*/ 5958840 w 12504420"/>
              <a:gd name="connsiteY99" fmla="*/ 5265420 h 7063740"/>
              <a:gd name="connsiteX100" fmla="*/ 5989320 w 12504420"/>
              <a:gd name="connsiteY100" fmla="*/ 5265420 h 7063740"/>
              <a:gd name="connsiteX101" fmla="*/ 5989320 w 12504420"/>
              <a:gd name="connsiteY101" fmla="*/ 4998720 h 7063740"/>
              <a:gd name="connsiteX102" fmla="*/ 6042661 w 12504420"/>
              <a:gd name="connsiteY102" fmla="*/ 4975860 h 7063740"/>
              <a:gd name="connsiteX103" fmla="*/ 6042661 w 12504420"/>
              <a:gd name="connsiteY103" fmla="*/ 4853940 h 7063740"/>
              <a:gd name="connsiteX104" fmla="*/ 6134100 w 12504420"/>
              <a:gd name="connsiteY104" fmla="*/ 4754880 h 7063740"/>
              <a:gd name="connsiteX105" fmla="*/ 6217920 w 12504420"/>
              <a:gd name="connsiteY105" fmla="*/ 4869180 h 7063740"/>
              <a:gd name="connsiteX106" fmla="*/ 6217920 w 12504420"/>
              <a:gd name="connsiteY106" fmla="*/ 4975860 h 7063740"/>
              <a:gd name="connsiteX107" fmla="*/ 6400800 w 12504420"/>
              <a:gd name="connsiteY107" fmla="*/ 4975860 h 7063740"/>
              <a:gd name="connsiteX108" fmla="*/ 6400800 w 12504420"/>
              <a:gd name="connsiteY108" fmla="*/ 4594860 h 7063740"/>
              <a:gd name="connsiteX109" fmla="*/ 6438900 w 12504420"/>
              <a:gd name="connsiteY109" fmla="*/ 4594860 h 7063740"/>
              <a:gd name="connsiteX110" fmla="*/ 6438900 w 12504420"/>
              <a:gd name="connsiteY110" fmla="*/ 4518660 h 7063740"/>
              <a:gd name="connsiteX111" fmla="*/ 6522720 w 12504420"/>
              <a:gd name="connsiteY111" fmla="*/ 4518660 h 7063740"/>
              <a:gd name="connsiteX112" fmla="*/ 6522720 w 12504420"/>
              <a:gd name="connsiteY112" fmla="*/ 4457700 h 7063740"/>
              <a:gd name="connsiteX113" fmla="*/ 6576060 w 12504420"/>
              <a:gd name="connsiteY113" fmla="*/ 4434840 h 7063740"/>
              <a:gd name="connsiteX114" fmla="*/ 6819900 w 12504420"/>
              <a:gd name="connsiteY114" fmla="*/ 4434840 h 7063740"/>
              <a:gd name="connsiteX115" fmla="*/ 6819900 w 12504420"/>
              <a:gd name="connsiteY115" fmla="*/ 4518660 h 7063740"/>
              <a:gd name="connsiteX116" fmla="*/ 6903720 w 12504420"/>
              <a:gd name="connsiteY116" fmla="*/ 4518660 h 7063740"/>
              <a:gd name="connsiteX117" fmla="*/ 6903720 w 12504420"/>
              <a:gd name="connsiteY117" fmla="*/ 4953000 h 7063740"/>
              <a:gd name="connsiteX118" fmla="*/ 7018020 w 12504420"/>
              <a:gd name="connsiteY118" fmla="*/ 4953000 h 7063740"/>
              <a:gd name="connsiteX119" fmla="*/ 7018020 w 12504420"/>
              <a:gd name="connsiteY119" fmla="*/ 4579620 h 7063740"/>
              <a:gd name="connsiteX120" fmla="*/ 7200900 w 12504420"/>
              <a:gd name="connsiteY120" fmla="*/ 4541520 h 7063740"/>
              <a:gd name="connsiteX121" fmla="*/ 7277100 w 12504420"/>
              <a:gd name="connsiteY121" fmla="*/ 4541520 h 7063740"/>
              <a:gd name="connsiteX122" fmla="*/ 7277100 w 12504420"/>
              <a:gd name="connsiteY122" fmla="*/ 4267200 h 7063740"/>
              <a:gd name="connsiteX123" fmla="*/ 7299960 w 12504420"/>
              <a:gd name="connsiteY123" fmla="*/ 4267200 h 7063740"/>
              <a:gd name="connsiteX124" fmla="*/ 7833360 w 12504420"/>
              <a:gd name="connsiteY124" fmla="*/ 4267200 h 7063740"/>
              <a:gd name="connsiteX125" fmla="*/ 7833360 w 12504420"/>
              <a:gd name="connsiteY125" fmla="*/ 4358640 h 7063740"/>
              <a:gd name="connsiteX126" fmla="*/ 8031480 w 12504420"/>
              <a:gd name="connsiteY126" fmla="*/ 4358640 h 7063740"/>
              <a:gd name="connsiteX127" fmla="*/ 8031480 w 12504420"/>
              <a:gd name="connsiteY127" fmla="*/ 4549140 h 7063740"/>
              <a:gd name="connsiteX128" fmla="*/ 8542020 w 12504420"/>
              <a:gd name="connsiteY128" fmla="*/ 4549140 h 7063740"/>
              <a:gd name="connsiteX129" fmla="*/ 8542020 w 12504420"/>
              <a:gd name="connsiteY129" fmla="*/ 4587240 h 7063740"/>
              <a:gd name="connsiteX130" fmla="*/ 8663940 w 12504420"/>
              <a:gd name="connsiteY130" fmla="*/ 4587240 h 7063740"/>
              <a:gd name="connsiteX131" fmla="*/ 8663940 w 12504420"/>
              <a:gd name="connsiteY131" fmla="*/ 4640580 h 7063740"/>
              <a:gd name="connsiteX132" fmla="*/ 8763000 w 12504420"/>
              <a:gd name="connsiteY132" fmla="*/ 4640580 h 7063740"/>
              <a:gd name="connsiteX133" fmla="*/ 8763000 w 12504420"/>
              <a:gd name="connsiteY133" fmla="*/ 4762500 h 7063740"/>
              <a:gd name="connsiteX134" fmla="*/ 8823960 w 12504420"/>
              <a:gd name="connsiteY134" fmla="*/ 4762500 h 7063740"/>
              <a:gd name="connsiteX135" fmla="*/ 8823960 w 12504420"/>
              <a:gd name="connsiteY135" fmla="*/ 4701540 h 7063740"/>
              <a:gd name="connsiteX136" fmla="*/ 8915400 w 12504420"/>
              <a:gd name="connsiteY136" fmla="*/ 4701540 h 7063740"/>
              <a:gd name="connsiteX137" fmla="*/ 8915400 w 12504420"/>
              <a:gd name="connsiteY137" fmla="*/ 4678680 h 7063740"/>
              <a:gd name="connsiteX138" fmla="*/ 9067800 w 12504420"/>
              <a:gd name="connsiteY138" fmla="*/ 4678680 h 7063740"/>
              <a:gd name="connsiteX139" fmla="*/ 9067800 w 12504420"/>
              <a:gd name="connsiteY139" fmla="*/ 4716780 h 7063740"/>
              <a:gd name="connsiteX140" fmla="*/ 9189720 w 12504420"/>
              <a:gd name="connsiteY140" fmla="*/ 4716780 h 7063740"/>
              <a:gd name="connsiteX141" fmla="*/ 9189720 w 12504420"/>
              <a:gd name="connsiteY141" fmla="*/ 5052060 h 7063740"/>
              <a:gd name="connsiteX142" fmla="*/ 9486900 w 12504420"/>
              <a:gd name="connsiteY142" fmla="*/ 5052060 h 7063740"/>
              <a:gd name="connsiteX143" fmla="*/ 9486900 w 12504420"/>
              <a:gd name="connsiteY143" fmla="*/ 5273040 h 7063740"/>
              <a:gd name="connsiteX144" fmla="*/ 9532620 w 12504420"/>
              <a:gd name="connsiteY144" fmla="*/ 5273040 h 7063740"/>
              <a:gd name="connsiteX145" fmla="*/ 9532620 w 12504420"/>
              <a:gd name="connsiteY145" fmla="*/ 4739640 h 7063740"/>
              <a:gd name="connsiteX146" fmla="*/ 9669780 w 12504420"/>
              <a:gd name="connsiteY146" fmla="*/ 4724400 h 7063740"/>
              <a:gd name="connsiteX147" fmla="*/ 9669780 w 12504420"/>
              <a:gd name="connsiteY147" fmla="*/ 4686300 h 7063740"/>
              <a:gd name="connsiteX148" fmla="*/ 9890760 w 12504420"/>
              <a:gd name="connsiteY148" fmla="*/ 4648200 h 7063740"/>
              <a:gd name="connsiteX149" fmla="*/ 9890760 w 12504420"/>
              <a:gd name="connsiteY149" fmla="*/ 4732020 h 7063740"/>
              <a:gd name="connsiteX150" fmla="*/ 9944100 w 12504420"/>
              <a:gd name="connsiteY150" fmla="*/ 4732020 h 7063740"/>
              <a:gd name="connsiteX151" fmla="*/ 9944100 w 12504420"/>
              <a:gd name="connsiteY151" fmla="*/ 4709160 h 7063740"/>
              <a:gd name="connsiteX152" fmla="*/ 10043160 w 12504420"/>
              <a:gd name="connsiteY152" fmla="*/ 4678680 h 7063740"/>
              <a:gd name="connsiteX153" fmla="*/ 10043160 w 12504420"/>
              <a:gd name="connsiteY153" fmla="*/ 4747260 h 7063740"/>
              <a:gd name="connsiteX154" fmla="*/ 10111740 w 12504420"/>
              <a:gd name="connsiteY154" fmla="*/ 4747260 h 7063740"/>
              <a:gd name="connsiteX155" fmla="*/ 10111740 w 12504420"/>
              <a:gd name="connsiteY155" fmla="*/ 4709160 h 7063740"/>
              <a:gd name="connsiteX156" fmla="*/ 10264140 w 12504420"/>
              <a:gd name="connsiteY156" fmla="*/ 4709160 h 7063740"/>
              <a:gd name="connsiteX157" fmla="*/ 10408920 w 12504420"/>
              <a:gd name="connsiteY157" fmla="*/ 4953000 h 7063740"/>
              <a:gd name="connsiteX158" fmla="*/ 10584180 w 12504420"/>
              <a:gd name="connsiteY158" fmla="*/ 4953000 h 7063740"/>
              <a:gd name="connsiteX159" fmla="*/ 10584180 w 12504420"/>
              <a:gd name="connsiteY159" fmla="*/ 4434840 h 7063740"/>
              <a:gd name="connsiteX160" fmla="*/ 10690860 w 12504420"/>
              <a:gd name="connsiteY160" fmla="*/ 4335780 h 7063740"/>
              <a:gd name="connsiteX161" fmla="*/ 10934700 w 12504420"/>
              <a:gd name="connsiteY161" fmla="*/ 4328160 h 7063740"/>
              <a:gd name="connsiteX162" fmla="*/ 10934700 w 12504420"/>
              <a:gd name="connsiteY162" fmla="*/ 4236720 h 7063740"/>
              <a:gd name="connsiteX163" fmla="*/ 0 w 12504420"/>
              <a:gd name="connsiteY163" fmla="*/ 0 h 7063740"/>
              <a:gd name="connsiteX164" fmla="*/ 12504420 w 12504420"/>
              <a:gd name="connsiteY164" fmla="*/ 0 h 7063740"/>
              <a:gd name="connsiteX165" fmla="*/ 12504420 w 12504420"/>
              <a:gd name="connsiteY165" fmla="*/ 4861560 h 7063740"/>
              <a:gd name="connsiteX166" fmla="*/ 12344400 w 12504420"/>
              <a:gd name="connsiteY166" fmla="*/ 4861560 h 7063740"/>
              <a:gd name="connsiteX167" fmla="*/ 12344400 w 12504420"/>
              <a:gd name="connsiteY167" fmla="*/ 205740 h 7063740"/>
              <a:gd name="connsiteX168" fmla="*/ 152400 w 12504420"/>
              <a:gd name="connsiteY168" fmla="*/ 205740 h 7063740"/>
              <a:gd name="connsiteX169" fmla="*/ 152400 w 12504420"/>
              <a:gd name="connsiteY169" fmla="*/ 4713224 h 7063740"/>
              <a:gd name="connsiteX170" fmla="*/ 45720 w 12504420"/>
              <a:gd name="connsiteY170" fmla="*/ 4716780 h 706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12504420" h="7063740">
                <a:moveTo>
                  <a:pt x="11018520" y="4213860"/>
                </a:move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344400" y="4861560"/>
                </a:lnTo>
                <a:lnTo>
                  <a:pt x="12344400" y="7063740"/>
                </a:lnTo>
                <a:lnTo>
                  <a:pt x="152400" y="7063740"/>
                </a:lnTo>
                <a:lnTo>
                  <a:pt x="152400" y="4713224"/>
                </a:ln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1" y="5059680"/>
                </a:lnTo>
                <a:lnTo>
                  <a:pt x="5227321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1" y="4975860"/>
                </a:lnTo>
                <a:lnTo>
                  <a:pt x="6042661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close/>
                <a:moveTo>
                  <a:pt x="0" y="0"/>
                </a:moveTo>
                <a:lnTo>
                  <a:pt x="12504420" y="0"/>
                </a:lnTo>
                <a:lnTo>
                  <a:pt x="12504420" y="4861560"/>
                </a:lnTo>
                <a:lnTo>
                  <a:pt x="12344400" y="4861560"/>
                </a:lnTo>
                <a:lnTo>
                  <a:pt x="12344400" y="205740"/>
                </a:lnTo>
                <a:lnTo>
                  <a:pt x="152400" y="205740"/>
                </a:lnTo>
                <a:lnTo>
                  <a:pt x="152400" y="4713224"/>
                </a:lnTo>
                <a:lnTo>
                  <a:pt x="45720" y="4716780"/>
                </a:lnTo>
                <a:close/>
              </a:path>
            </a:pathLst>
          </a:custGeom>
          <a:ln w="38100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703FD4-0AA1-D422-269F-C64A4B0F364F}"/>
              </a:ext>
            </a:extLst>
          </p:cNvPr>
          <p:cNvSpPr txBox="1"/>
          <p:nvPr/>
        </p:nvSpPr>
        <p:spPr>
          <a:xfrm>
            <a:off x="2631608" y="2943400"/>
            <a:ext cx="1289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1025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E6670-0614-C8DA-A446-F2EFC3DC7BF4}"/>
              </a:ext>
            </a:extLst>
          </p:cNvPr>
          <p:cNvSpPr txBox="1"/>
          <p:nvPr/>
        </p:nvSpPr>
        <p:spPr>
          <a:xfrm>
            <a:off x="7998534" y="460812"/>
            <a:ext cx="1289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2638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640B8-F7B7-F7BA-F7F6-F11C41FCA416}"/>
              </a:ext>
            </a:extLst>
          </p:cNvPr>
          <p:cNvSpPr txBox="1"/>
          <p:nvPr/>
        </p:nvSpPr>
        <p:spPr>
          <a:xfrm>
            <a:off x="-5835149" y="-164240"/>
            <a:ext cx="970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409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D5D7E2-32CF-FF36-7FE7-892B484DE7AC}"/>
              </a:ext>
            </a:extLst>
          </p:cNvPr>
          <p:cNvSpPr txBox="1"/>
          <p:nvPr/>
        </p:nvSpPr>
        <p:spPr>
          <a:xfrm>
            <a:off x="5710295" y="1104334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2251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E82CC7-F0FB-307D-2501-DEE885D0D874}"/>
              </a:ext>
            </a:extLst>
          </p:cNvPr>
          <p:cNvSpPr txBox="1"/>
          <p:nvPr/>
        </p:nvSpPr>
        <p:spPr>
          <a:xfrm>
            <a:off x="-2934607" y="-597858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1025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8CBBE8-5A73-9CA7-9441-C075C6220672}"/>
              </a:ext>
            </a:extLst>
          </p:cNvPr>
          <p:cNvSpPr txBox="1"/>
          <p:nvPr/>
        </p:nvSpPr>
        <p:spPr>
          <a:xfrm>
            <a:off x="-2934608" y="-990570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2638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5E1FA1B-01F3-7B0F-9530-3D855E99552E}"/>
              </a:ext>
            </a:extLst>
          </p:cNvPr>
          <p:cNvCxnSpPr>
            <a:cxnSpLocks/>
          </p:cNvCxnSpPr>
          <p:nvPr/>
        </p:nvCxnSpPr>
        <p:spPr>
          <a:xfrm>
            <a:off x="-5100864" y="1898764"/>
            <a:ext cx="39551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8892DDB-9AA4-63FE-724A-E8B7AF80AED3}"/>
              </a:ext>
            </a:extLst>
          </p:cNvPr>
          <p:cNvSpPr txBox="1"/>
          <p:nvPr/>
        </p:nvSpPr>
        <p:spPr>
          <a:xfrm>
            <a:off x="4982354" y="4026309"/>
            <a:ext cx="1289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409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611C049-7546-3209-8DC4-A2D0111AA103}"/>
              </a:ext>
            </a:extLst>
          </p:cNvPr>
          <p:cNvSpPr txBox="1">
            <a:spLocks/>
          </p:cNvSpPr>
          <p:nvPr/>
        </p:nvSpPr>
        <p:spPr>
          <a:xfrm>
            <a:off x="546949" y="460812"/>
            <a:ext cx="2634475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latin typeface="Bauer Bodoni Std Black" panose="02070903080706020303" pitchFamily="18" charset="0"/>
                <a:ea typeface="+mn-ea"/>
                <a:cs typeface="+mn-cs"/>
              </a:rPr>
              <a:t>5000+</a:t>
            </a:r>
            <a:endParaRPr lang="zh-CN" altLang="en-US" sz="4800" dirty="0"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3CEA210-ACEC-F08E-894A-53F1FB9B2166}"/>
              </a:ext>
            </a:extLst>
          </p:cNvPr>
          <p:cNvSpPr txBox="1">
            <a:spLocks/>
          </p:cNvSpPr>
          <p:nvPr/>
        </p:nvSpPr>
        <p:spPr>
          <a:xfrm>
            <a:off x="546949" y="1224119"/>
            <a:ext cx="3702961" cy="755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dirty="0">
                <a:latin typeface="Bahnschrift SemiLight Condensed" panose="020B0502040204020203" pitchFamily="34" charset="0"/>
              </a:rPr>
              <a:t>Chicago needs to get 5500 more 8th graders to advanced standards, and enroll 5,100 more Black and Latino students into AP Computer Science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1487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D6A4F15-D92F-8D75-84B1-AD7E99903115}"/>
              </a:ext>
            </a:extLst>
          </p:cNvPr>
          <p:cNvSpPr/>
          <p:nvPr/>
        </p:nvSpPr>
        <p:spPr>
          <a:xfrm>
            <a:off x="0" y="-14390"/>
            <a:ext cx="12192000" cy="7486307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D45D250-8587-EB44-F5DF-A5E074A3974F}"/>
              </a:ext>
            </a:extLst>
          </p:cNvPr>
          <p:cNvSpPr/>
          <p:nvPr/>
        </p:nvSpPr>
        <p:spPr>
          <a:xfrm>
            <a:off x="-284672" y="2061713"/>
            <a:ext cx="4830793" cy="3036498"/>
          </a:xfrm>
          <a:custGeom>
            <a:avLst/>
            <a:gdLst>
              <a:gd name="connsiteX0" fmla="*/ 0 w 4830793"/>
              <a:gd name="connsiteY0" fmla="*/ 3036498 h 3036498"/>
              <a:gd name="connsiteX1" fmla="*/ 3864634 w 4830793"/>
              <a:gd name="connsiteY1" fmla="*/ 2018581 h 3036498"/>
              <a:gd name="connsiteX2" fmla="*/ 4830793 w 4830793"/>
              <a:gd name="connsiteY2" fmla="*/ 0 h 3036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30793" h="3036498">
                <a:moveTo>
                  <a:pt x="0" y="3036498"/>
                </a:moveTo>
                <a:cubicBezTo>
                  <a:pt x="1529751" y="2780581"/>
                  <a:pt x="3059502" y="2524664"/>
                  <a:pt x="3864634" y="2018581"/>
                </a:cubicBezTo>
                <a:cubicBezTo>
                  <a:pt x="4669766" y="1512498"/>
                  <a:pt x="4750279" y="756249"/>
                  <a:pt x="4830793" y="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CE97FFA-A5A6-1479-3754-08A00966CC23}"/>
              </a:ext>
            </a:extLst>
          </p:cNvPr>
          <p:cNvSpPr/>
          <p:nvPr/>
        </p:nvSpPr>
        <p:spPr>
          <a:xfrm flipH="1">
            <a:off x="3815287" y="4256314"/>
            <a:ext cx="211276" cy="599257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5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7 h 742950"/>
              <a:gd name="connsiteX7" fmla="*/ 9526 w 261937"/>
              <a:gd name="connsiteY7" fmla="*/ 261937 h 742950"/>
              <a:gd name="connsiteX8" fmla="*/ 114300 w 261937"/>
              <a:gd name="connsiteY8" fmla="*/ 12858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5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7"/>
                </a:lnTo>
                <a:lnTo>
                  <a:pt x="9526" y="261937"/>
                </a:lnTo>
                <a:lnTo>
                  <a:pt x="114300" y="1285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B2E46A2-A83A-3ED4-5C86-B26C6E99266C}"/>
              </a:ext>
            </a:extLst>
          </p:cNvPr>
          <p:cNvSpPr/>
          <p:nvPr/>
        </p:nvSpPr>
        <p:spPr>
          <a:xfrm>
            <a:off x="6438576" y="1279710"/>
            <a:ext cx="744232" cy="4298580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6245AEE-33D3-A712-8E89-4202197AA349}"/>
              </a:ext>
            </a:extLst>
          </p:cNvPr>
          <p:cNvSpPr/>
          <p:nvPr/>
        </p:nvSpPr>
        <p:spPr>
          <a:xfrm>
            <a:off x="8006771" y="3589284"/>
            <a:ext cx="524807" cy="141244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CDEAFDD-D83C-3768-6549-2C858022DFC0}"/>
              </a:ext>
            </a:extLst>
          </p:cNvPr>
          <p:cNvSpPr/>
          <p:nvPr/>
        </p:nvSpPr>
        <p:spPr>
          <a:xfrm>
            <a:off x="4721793" y="1898764"/>
            <a:ext cx="743759" cy="3413080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7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BA5304C5-783A-2A5A-69EA-109718961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-3000" r="-1313"/>
          <a:stretch>
            <a:fillRect/>
          </a:stretch>
        </p:blipFill>
        <p:spPr>
          <a:xfrm>
            <a:off x="-156210" y="-209300"/>
            <a:ext cx="12504420" cy="7063740"/>
          </a:xfrm>
          <a:custGeom>
            <a:avLst/>
            <a:gdLst>
              <a:gd name="connsiteX0" fmla="*/ 11018520 w 12504420"/>
              <a:gd name="connsiteY0" fmla="*/ 4213860 h 7063740"/>
              <a:gd name="connsiteX1" fmla="*/ 11163300 w 12504420"/>
              <a:gd name="connsiteY1" fmla="*/ 4213860 h 7063740"/>
              <a:gd name="connsiteX2" fmla="*/ 11163300 w 12504420"/>
              <a:gd name="connsiteY2" fmla="*/ 4305300 h 7063740"/>
              <a:gd name="connsiteX3" fmla="*/ 11262360 w 12504420"/>
              <a:gd name="connsiteY3" fmla="*/ 4305300 h 7063740"/>
              <a:gd name="connsiteX4" fmla="*/ 11262360 w 12504420"/>
              <a:gd name="connsiteY4" fmla="*/ 4876800 h 7063740"/>
              <a:gd name="connsiteX5" fmla="*/ 11452860 w 12504420"/>
              <a:gd name="connsiteY5" fmla="*/ 4876800 h 7063740"/>
              <a:gd name="connsiteX6" fmla="*/ 11452860 w 12504420"/>
              <a:gd name="connsiteY6" fmla="*/ 4930140 h 7063740"/>
              <a:gd name="connsiteX7" fmla="*/ 11567160 w 12504420"/>
              <a:gd name="connsiteY7" fmla="*/ 4930140 h 7063740"/>
              <a:gd name="connsiteX8" fmla="*/ 11567160 w 12504420"/>
              <a:gd name="connsiteY8" fmla="*/ 4960620 h 7063740"/>
              <a:gd name="connsiteX9" fmla="*/ 11635740 w 12504420"/>
              <a:gd name="connsiteY9" fmla="*/ 4960620 h 7063740"/>
              <a:gd name="connsiteX10" fmla="*/ 11635740 w 12504420"/>
              <a:gd name="connsiteY10" fmla="*/ 4975860 h 7063740"/>
              <a:gd name="connsiteX11" fmla="*/ 11711940 w 12504420"/>
              <a:gd name="connsiteY11" fmla="*/ 4975860 h 7063740"/>
              <a:gd name="connsiteX12" fmla="*/ 11711940 w 12504420"/>
              <a:gd name="connsiteY12" fmla="*/ 4945380 h 7063740"/>
              <a:gd name="connsiteX13" fmla="*/ 11795760 w 12504420"/>
              <a:gd name="connsiteY13" fmla="*/ 4945380 h 7063740"/>
              <a:gd name="connsiteX14" fmla="*/ 11795760 w 12504420"/>
              <a:gd name="connsiteY14" fmla="*/ 4838700 h 7063740"/>
              <a:gd name="connsiteX15" fmla="*/ 11902440 w 12504420"/>
              <a:gd name="connsiteY15" fmla="*/ 4838700 h 7063740"/>
              <a:gd name="connsiteX16" fmla="*/ 11902440 w 12504420"/>
              <a:gd name="connsiteY16" fmla="*/ 4754880 h 7063740"/>
              <a:gd name="connsiteX17" fmla="*/ 12024360 w 12504420"/>
              <a:gd name="connsiteY17" fmla="*/ 4754880 h 7063740"/>
              <a:gd name="connsiteX18" fmla="*/ 12024360 w 12504420"/>
              <a:gd name="connsiteY18" fmla="*/ 4815840 h 7063740"/>
              <a:gd name="connsiteX19" fmla="*/ 12192000 w 12504420"/>
              <a:gd name="connsiteY19" fmla="*/ 4815840 h 7063740"/>
              <a:gd name="connsiteX20" fmla="*/ 12192000 w 12504420"/>
              <a:gd name="connsiteY20" fmla="*/ 4838700 h 7063740"/>
              <a:gd name="connsiteX21" fmla="*/ 12306300 w 12504420"/>
              <a:gd name="connsiteY21" fmla="*/ 4838700 h 7063740"/>
              <a:gd name="connsiteX22" fmla="*/ 12306300 w 12504420"/>
              <a:gd name="connsiteY22" fmla="*/ 4861560 h 7063740"/>
              <a:gd name="connsiteX23" fmla="*/ 12344400 w 12504420"/>
              <a:gd name="connsiteY23" fmla="*/ 4861560 h 7063740"/>
              <a:gd name="connsiteX24" fmla="*/ 12344400 w 12504420"/>
              <a:gd name="connsiteY24" fmla="*/ 7063740 h 7063740"/>
              <a:gd name="connsiteX25" fmla="*/ 152400 w 12504420"/>
              <a:gd name="connsiteY25" fmla="*/ 7063740 h 7063740"/>
              <a:gd name="connsiteX26" fmla="*/ 152400 w 12504420"/>
              <a:gd name="connsiteY26" fmla="*/ 4713224 h 7063740"/>
              <a:gd name="connsiteX27" fmla="*/ 274320 w 12504420"/>
              <a:gd name="connsiteY27" fmla="*/ 4709160 h 7063740"/>
              <a:gd name="connsiteX28" fmla="*/ 281940 w 12504420"/>
              <a:gd name="connsiteY28" fmla="*/ 4831080 h 7063740"/>
              <a:gd name="connsiteX29" fmla="*/ 358140 w 12504420"/>
              <a:gd name="connsiteY29" fmla="*/ 4831080 h 7063740"/>
              <a:gd name="connsiteX30" fmla="*/ 365760 w 12504420"/>
              <a:gd name="connsiteY30" fmla="*/ 4876800 h 7063740"/>
              <a:gd name="connsiteX31" fmla="*/ 518160 w 12504420"/>
              <a:gd name="connsiteY31" fmla="*/ 4876800 h 7063740"/>
              <a:gd name="connsiteX32" fmla="*/ 518160 w 12504420"/>
              <a:gd name="connsiteY32" fmla="*/ 5059680 h 7063740"/>
              <a:gd name="connsiteX33" fmla="*/ 670560 w 12504420"/>
              <a:gd name="connsiteY33" fmla="*/ 5059680 h 7063740"/>
              <a:gd name="connsiteX34" fmla="*/ 678180 w 12504420"/>
              <a:gd name="connsiteY34" fmla="*/ 4922520 h 7063740"/>
              <a:gd name="connsiteX35" fmla="*/ 723900 w 12504420"/>
              <a:gd name="connsiteY35" fmla="*/ 4884420 h 7063740"/>
              <a:gd name="connsiteX36" fmla="*/ 784860 w 12504420"/>
              <a:gd name="connsiteY36" fmla="*/ 4884420 h 7063740"/>
              <a:gd name="connsiteX37" fmla="*/ 815340 w 12504420"/>
              <a:gd name="connsiteY37" fmla="*/ 4922520 h 7063740"/>
              <a:gd name="connsiteX38" fmla="*/ 861060 w 12504420"/>
              <a:gd name="connsiteY38" fmla="*/ 4922520 h 7063740"/>
              <a:gd name="connsiteX39" fmla="*/ 861060 w 12504420"/>
              <a:gd name="connsiteY39" fmla="*/ 4594860 h 7063740"/>
              <a:gd name="connsiteX40" fmla="*/ 967740 w 12504420"/>
              <a:gd name="connsiteY40" fmla="*/ 4594860 h 7063740"/>
              <a:gd name="connsiteX41" fmla="*/ 967740 w 12504420"/>
              <a:gd name="connsiteY41" fmla="*/ 4556760 h 7063740"/>
              <a:gd name="connsiteX42" fmla="*/ 1112520 w 12504420"/>
              <a:gd name="connsiteY42" fmla="*/ 4556760 h 7063740"/>
              <a:gd name="connsiteX43" fmla="*/ 1112520 w 12504420"/>
              <a:gd name="connsiteY43" fmla="*/ 4587240 h 7063740"/>
              <a:gd name="connsiteX44" fmla="*/ 1196340 w 12504420"/>
              <a:gd name="connsiteY44" fmla="*/ 4587240 h 7063740"/>
              <a:gd name="connsiteX45" fmla="*/ 1196340 w 12504420"/>
              <a:gd name="connsiteY45" fmla="*/ 4785360 h 7063740"/>
              <a:gd name="connsiteX46" fmla="*/ 1257300 w 12504420"/>
              <a:gd name="connsiteY46" fmla="*/ 4785360 h 7063740"/>
              <a:gd name="connsiteX47" fmla="*/ 1257300 w 12504420"/>
              <a:gd name="connsiteY47" fmla="*/ 4686300 h 7063740"/>
              <a:gd name="connsiteX48" fmla="*/ 1356360 w 12504420"/>
              <a:gd name="connsiteY48" fmla="*/ 4686300 h 7063740"/>
              <a:gd name="connsiteX49" fmla="*/ 1356360 w 12504420"/>
              <a:gd name="connsiteY49" fmla="*/ 4800600 h 7063740"/>
              <a:gd name="connsiteX50" fmla="*/ 1539240 w 12504420"/>
              <a:gd name="connsiteY50" fmla="*/ 4800600 h 7063740"/>
              <a:gd name="connsiteX51" fmla="*/ 1539240 w 12504420"/>
              <a:gd name="connsiteY51" fmla="*/ 4754880 h 7063740"/>
              <a:gd name="connsiteX52" fmla="*/ 1676400 w 12504420"/>
              <a:gd name="connsiteY52" fmla="*/ 4754880 h 7063740"/>
              <a:gd name="connsiteX53" fmla="*/ 1676400 w 12504420"/>
              <a:gd name="connsiteY53" fmla="*/ 4785360 h 7063740"/>
              <a:gd name="connsiteX54" fmla="*/ 1737360 w 12504420"/>
              <a:gd name="connsiteY54" fmla="*/ 4785360 h 7063740"/>
              <a:gd name="connsiteX55" fmla="*/ 1737360 w 12504420"/>
              <a:gd name="connsiteY55" fmla="*/ 4892040 h 7063740"/>
              <a:gd name="connsiteX56" fmla="*/ 1836420 w 12504420"/>
              <a:gd name="connsiteY56" fmla="*/ 4892040 h 7063740"/>
              <a:gd name="connsiteX57" fmla="*/ 1836420 w 12504420"/>
              <a:gd name="connsiteY57" fmla="*/ 4533900 h 7063740"/>
              <a:gd name="connsiteX58" fmla="*/ 1943100 w 12504420"/>
              <a:gd name="connsiteY58" fmla="*/ 4488180 h 7063740"/>
              <a:gd name="connsiteX59" fmla="*/ 2065020 w 12504420"/>
              <a:gd name="connsiteY59" fmla="*/ 4488180 h 7063740"/>
              <a:gd name="connsiteX60" fmla="*/ 2186940 w 12504420"/>
              <a:gd name="connsiteY60" fmla="*/ 4533900 h 7063740"/>
              <a:gd name="connsiteX61" fmla="*/ 2186940 w 12504420"/>
              <a:gd name="connsiteY61" fmla="*/ 4625340 h 7063740"/>
              <a:gd name="connsiteX62" fmla="*/ 2217420 w 12504420"/>
              <a:gd name="connsiteY62" fmla="*/ 4625340 h 7063740"/>
              <a:gd name="connsiteX63" fmla="*/ 2217420 w 12504420"/>
              <a:gd name="connsiteY63" fmla="*/ 4991100 h 7063740"/>
              <a:gd name="connsiteX64" fmla="*/ 2255520 w 12504420"/>
              <a:gd name="connsiteY64" fmla="*/ 4907280 h 7063740"/>
              <a:gd name="connsiteX65" fmla="*/ 2308860 w 12504420"/>
              <a:gd name="connsiteY65" fmla="*/ 4914900 h 7063740"/>
              <a:gd name="connsiteX66" fmla="*/ 2308860 w 12504420"/>
              <a:gd name="connsiteY66" fmla="*/ 4564380 h 7063740"/>
              <a:gd name="connsiteX67" fmla="*/ 2346960 w 12504420"/>
              <a:gd name="connsiteY67" fmla="*/ 4549140 h 7063740"/>
              <a:gd name="connsiteX68" fmla="*/ 2346960 w 12504420"/>
              <a:gd name="connsiteY68" fmla="*/ 4511040 h 7063740"/>
              <a:gd name="connsiteX69" fmla="*/ 2385060 w 12504420"/>
              <a:gd name="connsiteY69" fmla="*/ 4488180 h 7063740"/>
              <a:gd name="connsiteX70" fmla="*/ 2628900 w 12504420"/>
              <a:gd name="connsiteY70" fmla="*/ 4488180 h 7063740"/>
              <a:gd name="connsiteX71" fmla="*/ 2628900 w 12504420"/>
              <a:gd name="connsiteY71" fmla="*/ 4320540 h 7063740"/>
              <a:gd name="connsiteX72" fmla="*/ 2964180 w 12504420"/>
              <a:gd name="connsiteY72" fmla="*/ 4320540 h 7063740"/>
              <a:gd name="connsiteX73" fmla="*/ 2964180 w 12504420"/>
              <a:gd name="connsiteY73" fmla="*/ 4960620 h 7063740"/>
              <a:gd name="connsiteX74" fmla="*/ 3093720 w 12504420"/>
              <a:gd name="connsiteY74" fmla="*/ 4960620 h 7063740"/>
              <a:gd name="connsiteX75" fmla="*/ 3093720 w 12504420"/>
              <a:gd name="connsiteY75" fmla="*/ 4846320 h 7063740"/>
              <a:gd name="connsiteX76" fmla="*/ 3375660 w 12504420"/>
              <a:gd name="connsiteY76" fmla="*/ 4846320 h 7063740"/>
              <a:gd name="connsiteX77" fmla="*/ 3375660 w 12504420"/>
              <a:gd name="connsiteY77" fmla="*/ 4747260 h 7063740"/>
              <a:gd name="connsiteX78" fmla="*/ 3749040 w 12504420"/>
              <a:gd name="connsiteY78" fmla="*/ 4747260 h 7063740"/>
              <a:gd name="connsiteX79" fmla="*/ 3749040 w 12504420"/>
              <a:gd name="connsiteY79" fmla="*/ 4914900 h 7063740"/>
              <a:gd name="connsiteX80" fmla="*/ 3886200 w 12504420"/>
              <a:gd name="connsiteY80" fmla="*/ 4914900 h 7063740"/>
              <a:gd name="connsiteX81" fmla="*/ 3886200 w 12504420"/>
              <a:gd name="connsiteY81" fmla="*/ 4861560 h 7063740"/>
              <a:gd name="connsiteX82" fmla="*/ 4114800 w 12504420"/>
              <a:gd name="connsiteY82" fmla="*/ 4861560 h 7063740"/>
              <a:gd name="connsiteX83" fmla="*/ 4732020 w 12504420"/>
              <a:gd name="connsiteY83" fmla="*/ 4861560 h 7063740"/>
              <a:gd name="connsiteX84" fmla="*/ 4732020 w 12504420"/>
              <a:gd name="connsiteY84" fmla="*/ 4572000 h 7063740"/>
              <a:gd name="connsiteX85" fmla="*/ 4945380 w 12504420"/>
              <a:gd name="connsiteY85" fmla="*/ 4587240 h 7063740"/>
              <a:gd name="connsiteX86" fmla="*/ 4945380 w 12504420"/>
              <a:gd name="connsiteY86" fmla="*/ 4838700 h 7063740"/>
              <a:gd name="connsiteX87" fmla="*/ 5036820 w 12504420"/>
              <a:gd name="connsiteY87" fmla="*/ 4838700 h 7063740"/>
              <a:gd name="connsiteX88" fmla="*/ 5036820 w 12504420"/>
              <a:gd name="connsiteY88" fmla="*/ 4937760 h 7063740"/>
              <a:gd name="connsiteX89" fmla="*/ 5173980 w 12504420"/>
              <a:gd name="connsiteY89" fmla="*/ 4937760 h 7063740"/>
              <a:gd name="connsiteX90" fmla="*/ 5173980 w 12504420"/>
              <a:gd name="connsiteY90" fmla="*/ 5059680 h 7063740"/>
              <a:gd name="connsiteX91" fmla="*/ 5227321 w 12504420"/>
              <a:gd name="connsiteY91" fmla="*/ 5059680 h 7063740"/>
              <a:gd name="connsiteX92" fmla="*/ 5227321 w 12504420"/>
              <a:gd name="connsiteY92" fmla="*/ 5158740 h 7063740"/>
              <a:gd name="connsiteX93" fmla="*/ 5334000 w 12504420"/>
              <a:gd name="connsiteY93" fmla="*/ 5158740 h 7063740"/>
              <a:gd name="connsiteX94" fmla="*/ 5334000 w 12504420"/>
              <a:gd name="connsiteY94" fmla="*/ 5219700 h 7063740"/>
              <a:gd name="connsiteX95" fmla="*/ 5425440 w 12504420"/>
              <a:gd name="connsiteY95" fmla="*/ 5219700 h 7063740"/>
              <a:gd name="connsiteX96" fmla="*/ 5425440 w 12504420"/>
              <a:gd name="connsiteY96" fmla="*/ 5013960 h 7063740"/>
              <a:gd name="connsiteX97" fmla="*/ 5623560 w 12504420"/>
              <a:gd name="connsiteY97" fmla="*/ 5013960 h 7063740"/>
              <a:gd name="connsiteX98" fmla="*/ 5623560 w 12504420"/>
              <a:gd name="connsiteY98" fmla="*/ 5265420 h 7063740"/>
              <a:gd name="connsiteX99" fmla="*/ 5958840 w 12504420"/>
              <a:gd name="connsiteY99" fmla="*/ 5265420 h 7063740"/>
              <a:gd name="connsiteX100" fmla="*/ 5989320 w 12504420"/>
              <a:gd name="connsiteY100" fmla="*/ 5265420 h 7063740"/>
              <a:gd name="connsiteX101" fmla="*/ 5989320 w 12504420"/>
              <a:gd name="connsiteY101" fmla="*/ 4998720 h 7063740"/>
              <a:gd name="connsiteX102" fmla="*/ 6042661 w 12504420"/>
              <a:gd name="connsiteY102" fmla="*/ 4975860 h 7063740"/>
              <a:gd name="connsiteX103" fmla="*/ 6042661 w 12504420"/>
              <a:gd name="connsiteY103" fmla="*/ 4853940 h 7063740"/>
              <a:gd name="connsiteX104" fmla="*/ 6134100 w 12504420"/>
              <a:gd name="connsiteY104" fmla="*/ 4754880 h 7063740"/>
              <a:gd name="connsiteX105" fmla="*/ 6217920 w 12504420"/>
              <a:gd name="connsiteY105" fmla="*/ 4869180 h 7063740"/>
              <a:gd name="connsiteX106" fmla="*/ 6217920 w 12504420"/>
              <a:gd name="connsiteY106" fmla="*/ 4975860 h 7063740"/>
              <a:gd name="connsiteX107" fmla="*/ 6400800 w 12504420"/>
              <a:gd name="connsiteY107" fmla="*/ 4975860 h 7063740"/>
              <a:gd name="connsiteX108" fmla="*/ 6400800 w 12504420"/>
              <a:gd name="connsiteY108" fmla="*/ 4594860 h 7063740"/>
              <a:gd name="connsiteX109" fmla="*/ 6438900 w 12504420"/>
              <a:gd name="connsiteY109" fmla="*/ 4594860 h 7063740"/>
              <a:gd name="connsiteX110" fmla="*/ 6438900 w 12504420"/>
              <a:gd name="connsiteY110" fmla="*/ 4518660 h 7063740"/>
              <a:gd name="connsiteX111" fmla="*/ 6522720 w 12504420"/>
              <a:gd name="connsiteY111" fmla="*/ 4518660 h 7063740"/>
              <a:gd name="connsiteX112" fmla="*/ 6522720 w 12504420"/>
              <a:gd name="connsiteY112" fmla="*/ 4457700 h 7063740"/>
              <a:gd name="connsiteX113" fmla="*/ 6576060 w 12504420"/>
              <a:gd name="connsiteY113" fmla="*/ 4434840 h 7063740"/>
              <a:gd name="connsiteX114" fmla="*/ 6819900 w 12504420"/>
              <a:gd name="connsiteY114" fmla="*/ 4434840 h 7063740"/>
              <a:gd name="connsiteX115" fmla="*/ 6819900 w 12504420"/>
              <a:gd name="connsiteY115" fmla="*/ 4518660 h 7063740"/>
              <a:gd name="connsiteX116" fmla="*/ 6903720 w 12504420"/>
              <a:gd name="connsiteY116" fmla="*/ 4518660 h 7063740"/>
              <a:gd name="connsiteX117" fmla="*/ 6903720 w 12504420"/>
              <a:gd name="connsiteY117" fmla="*/ 4953000 h 7063740"/>
              <a:gd name="connsiteX118" fmla="*/ 7018020 w 12504420"/>
              <a:gd name="connsiteY118" fmla="*/ 4953000 h 7063740"/>
              <a:gd name="connsiteX119" fmla="*/ 7018020 w 12504420"/>
              <a:gd name="connsiteY119" fmla="*/ 4579620 h 7063740"/>
              <a:gd name="connsiteX120" fmla="*/ 7200900 w 12504420"/>
              <a:gd name="connsiteY120" fmla="*/ 4541520 h 7063740"/>
              <a:gd name="connsiteX121" fmla="*/ 7277100 w 12504420"/>
              <a:gd name="connsiteY121" fmla="*/ 4541520 h 7063740"/>
              <a:gd name="connsiteX122" fmla="*/ 7277100 w 12504420"/>
              <a:gd name="connsiteY122" fmla="*/ 4267200 h 7063740"/>
              <a:gd name="connsiteX123" fmla="*/ 7299960 w 12504420"/>
              <a:gd name="connsiteY123" fmla="*/ 4267200 h 7063740"/>
              <a:gd name="connsiteX124" fmla="*/ 7833360 w 12504420"/>
              <a:gd name="connsiteY124" fmla="*/ 4267200 h 7063740"/>
              <a:gd name="connsiteX125" fmla="*/ 7833360 w 12504420"/>
              <a:gd name="connsiteY125" fmla="*/ 4358640 h 7063740"/>
              <a:gd name="connsiteX126" fmla="*/ 8031480 w 12504420"/>
              <a:gd name="connsiteY126" fmla="*/ 4358640 h 7063740"/>
              <a:gd name="connsiteX127" fmla="*/ 8031480 w 12504420"/>
              <a:gd name="connsiteY127" fmla="*/ 4549140 h 7063740"/>
              <a:gd name="connsiteX128" fmla="*/ 8542020 w 12504420"/>
              <a:gd name="connsiteY128" fmla="*/ 4549140 h 7063740"/>
              <a:gd name="connsiteX129" fmla="*/ 8542020 w 12504420"/>
              <a:gd name="connsiteY129" fmla="*/ 4587240 h 7063740"/>
              <a:gd name="connsiteX130" fmla="*/ 8663940 w 12504420"/>
              <a:gd name="connsiteY130" fmla="*/ 4587240 h 7063740"/>
              <a:gd name="connsiteX131" fmla="*/ 8663940 w 12504420"/>
              <a:gd name="connsiteY131" fmla="*/ 4640580 h 7063740"/>
              <a:gd name="connsiteX132" fmla="*/ 8763000 w 12504420"/>
              <a:gd name="connsiteY132" fmla="*/ 4640580 h 7063740"/>
              <a:gd name="connsiteX133" fmla="*/ 8763000 w 12504420"/>
              <a:gd name="connsiteY133" fmla="*/ 4762500 h 7063740"/>
              <a:gd name="connsiteX134" fmla="*/ 8823960 w 12504420"/>
              <a:gd name="connsiteY134" fmla="*/ 4762500 h 7063740"/>
              <a:gd name="connsiteX135" fmla="*/ 8823960 w 12504420"/>
              <a:gd name="connsiteY135" fmla="*/ 4701540 h 7063740"/>
              <a:gd name="connsiteX136" fmla="*/ 8915400 w 12504420"/>
              <a:gd name="connsiteY136" fmla="*/ 4701540 h 7063740"/>
              <a:gd name="connsiteX137" fmla="*/ 8915400 w 12504420"/>
              <a:gd name="connsiteY137" fmla="*/ 4678680 h 7063740"/>
              <a:gd name="connsiteX138" fmla="*/ 9067800 w 12504420"/>
              <a:gd name="connsiteY138" fmla="*/ 4678680 h 7063740"/>
              <a:gd name="connsiteX139" fmla="*/ 9067800 w 12504420"/>
              <a:gd name="connsiteY139" fmla="*/ 4716780 h 7063740"/>
              <a:gd name="connsiteX140" fmla="*/ 9189720 w 12504420"/>
              <a:gd name="connsiteY140" fmla="*/ 4716780 h 7063740"/>
              <a:gd name="connsiteX141" fmla="*/ 9189720 w 12504420"/>
              <a:gd name="connsiteY141" fmla="*/ 5052060 h 7063740"/>
              <a:gd name="connsiteX142" fmla="*/ 9486900 w 12504420"/>
              <a:gd name="connsiteY142" fmla="*/ 5052060 h 7063740"/>
              <a:gd name="connsiteX143" fmla="*/ 9486900 w 12504420"/>
              <a:gd name="connsiteY143" fmla="*/ 5273040 h 7063740"/>
              <a:gd name="connsiteX144" fmla="*/ 9532620 w 12504420"/>
              <a:gd name="connsiteY144" fmla="*/ 5273040 h 7063740"/>
              <a:gd name="connsiteX145" fmla="*/ 9532620 w 12504420"/>
              <a:gd name="connsiteY145" fmla="*/ 4739640 h 7063740"/>
              <a:gd name="connsiteX146" fmla="*/ 9669780 w 12504420"/>
              <a:gd name="connsiteY146" fmla="*/ 4724400 h 7063740"/>
              <a:gd name="connsiteX147" fmla="*/ 9669780 w 12504420"/>
              <a:gd name="connsiteY147" fmla="*/ 4686300 h 7063740"/>
              <a:gd name="connsiteX148" fmla="*/ 9890760 w 12504420"/>
              <a:gd name="connsiteY148" fmla="*/ 4648200 h 7063740"/>
              <a:gd name="connsiteX149" fmla="*/ 9890760 w 12504420"/>
              <a:gd name="connsiteY149" fmla="*/ 4732020 h 7063740"/>
              <a:gd name="connsiteX150" fmla="*/ 9944100 w 12504420"/>
              <a:gd name="connsiteY150" fmla="*/ 4732020 h 7063740"/>
              <a:gd name="connsiteX151" fmla="*/ 9944100 w 12504420"/>
              <a:gd name="connsiteY151" fmla="*/ 4709160 h 7063740"/>
              <a:gd name="connsiteX152" fmla="*/ 10043160 w 12504420"/>
              <a:gd name="connsiteY152" fmla="*/ 4678680 h 7063740"/>
              <a:gd name="connsiteX153" fmla="*/ 10043160 w 12504420"/>
              <a:gd name="connsiteY153" fmla="*/ 4747260 h 7063740"/>
              <a:gd name="connsiteX154" fmla="*/ 10111740 w 12504420"/>
              <a:gd name="connsiteY154" fmla="*/ 4747260 h 7063740"/>
              <a:gd name="connsiteX155" fmla="*/ 10111740 w 12504420"/>
              <a:gd name="connsiteY155" fmla="*/ 4709160 h 7063740"/>
              <a:gd name="connsiteX156" fmla="*/ 10264140 w 12504420"/>
              <a:gd name="connsiteY156" fmla="*/ 4709160 h 7063740"/>
              <a:gd name="connsiteX157" fmla="*/ 10408920 w 12504420"/>
              <a:gd name="connsiteY157" fmla="*/ 4953000 h 7063740"/>
              <a:gd name="connsiteX158" fmla="*/ 10584180 w 12504420"/>
              <a:gd name="connsiteY158" fmla="*/ 4953000 h 7063740"/>
              <a:gd name="connsiteX159" fmla="*/ 10584180 w 12504420"/>
              <a:gd name="connsiteY159" fmla="*/ 4434840 h 7063740"/>
              <a:gd name="connsiteX160" fmla="*/ 10690860 w 12504420"/>
              <a:gd name="connsiteY160" fmla="*/ 4335780 h 7063740"/>
              <a:gd name="connsiteX161" fmla="*/ 10934700 w 12504420"/>
              <a:gd name="connsiteY161" fmla="*/ 4328160 h 7063740"/>
              <a:gd name="connsiteX162" fmla="*/ 10934700 w 12504420"/>
              <a:gd name="connsiteY162" fmla="*/ 4236720 h 7063740"/>
              <a:gd name="connsiteX163" fmla="*/ 0 w 12504420"/>
              <a:gd name="connsiteY163" fmla="*/ 0 h 7063740"/>
              <a:gd name="connsiteX164" fmla="*/ 12504420 w 12504420"/>
              <a:gd name="connsiteY164" fmla="*/ 0 h 7063740"/>
              <a:gd name="connsiteX165" fmla="*/ 12504420 w 12504420"/>
              <a:gd name="connsiteY165" fmla="*/ 4861560 h 7063740"/>
              <a:gd name="connsiteX166" fmla="*/ 12344400 w 12504420"/>
              <a:gd name="connsiteY166" fmla="*/ 4861560 h 7063740"/>
              <a:gd name="connsiteX167" fmla="*/ 12344400 w 12504420"/>
              <a:gd name="connsiteY167" fmla="*/ 205740 h 7063740"/>
              <a:gd name="connsiteX168" fmla="*/ 152400 w 12504420"/>
              <a:gd name="connsiteY168" fmla="*/ 205740 h 7063740"/>
              <a:gd name="connsiteX169" fmla="*/ 152400 w 12504420"/>
              <a:gd name="connsiteY169" fmla="*/ 4713224 h 7063740"/>
              <a:gd name="connsiteX170" fmla="*/ 45720 w 12504420"/>
              <a:gd name="connsiteY170" fmla="*/ 4716780 h 706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12504420" h="7063740">
                <a:moveTo>
                  <a:pt x="11018520" y="4213860"/>
                </a:move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344400" y="4861560"/>
                </a:lnTo>
                <a:lnTo>
                  <a:pt x="12344400" y="7063740"/>
                </a:lnTo>
                <a:lnTo>
                  <a:pt x="152400" y="7063740"/>
                </a:lnTo>
                <a:lnTo>
                  <a:pt x="152400" y="4713224"/>
                </a:ln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1" y="5059680"/>
                </a:lnTo>
                <a:lnTo>
                  <a:pt x="5227321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1" y="4975860"/>
                </a:lnTo>
                <a:lnTo>
                  <a:pt x="6042661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close/>
                <a:moveTo>
                  <a:pt x="0" y="0"/>
                </a:moveTo>
                <a:lnTo>
                  <a:pt x="12504420" y="0"/>
                </a:lnTo>
                <a:lnTo>
                  <a:pt x="12504420" y="4861560"/>
                </a:lnTo>
                <a:lnTo>
                  <a:pt x="12344400" y="4861560"/>
                </a:lnTo>
                <a:lnTo>
                  <a:pt x="12344400" y="205740"/>
                </a:lnTo>
                <a:lnTo>
                  <a:pt x="152400" y="205740"/>
                </a:lnTo>
                <a:lnTo>
                  <a:pt x="152400" y="4713224"/>
                </a:lnTo>
                <a:lnTo>
                  <a:pt x="45720" y="4716780"/>
                </a:lnTo>
                <a:close/>
              </a:path>
            </a:pathLst>
          </a:custGeom>
          <a:ln w="38100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703FD4-0AA1-D422-269F-C64A4B0F364F}"/>
              </a:ext>
            </a:extLst>
          </p:cNvPr>
          <p:cNvSpPr txBox="1"/>
          <p:nvPr/>
        </p:nvSpPr>
        <p:spPr>
          <a:xfrm>
            <a:off x="7624515" y="3228945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800" dirty="0"/>
              <a:t>1025</a:t>
            </a:r>
            <a:endParaRPr lang="zh-CN" alt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E6670-0614-C8DA-A446-F2EFC3DC7BF4}"/>
              </a:ext>
            </a:extLst>
          </p:cNvPr>
          <p:cNvSpPr txBox="1"/>
          <p:nvPr/>
        </p:nvSpPr>
        <p:spPr>
          <a:xfrm>
            <a:off x="6417974" y="2690957"/>
            <a:ext cx="78339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2638</a:t>
            </a:r>
          </a:p>
          <a:p>
            <a:pPr algn="l"/>
            <a:r>
              <a:rPr lang="en-US" altLang="zh-CN" sz="800" dirty="0">
                <a:solidFill>
                  <a:schemeClr val="tx1"/>
                </a:solidFill>
              </a:rPr>
              <a:t>Latino students</a:t>
            </a:r>
          </a:p>
          <a:p>
            <a:pPr algn="l"/>
            <a:r>
              <a:rPr lang="en-US" altLang="zh-CN" sz="800" dirty="0">
                <a:solidFill>
                  <a:schemeClr val="tx1"/>
                </a:solidFill>
              </a:rPr>
              <a:t>Target</a:t>
            </a:r>
          </a:p>
          <a:p>
            <a:pPr algn="l"/>
            <a:r>
              <a:rPr lang="en-US" altLang="zh-CN" sz="800" dirty="0">
                <a:solidFill>
                  <a:schemeClr val="tx1"/>
                </a:solidFill>
              </a:rPr>
              <a:t>Enrollment</a:t>
            </a:r>
          </a:p>
          <a:p>
            <a:pPr algn="l"/>
            <a:r>
              <a:rPr lang="en-US" altLang="zh-CN" sz="800" dirty="0">
                <a:solidFill>
                  <a:schemeClr val="tx1"/>
                </a:solidFill>
              </a:rPr>
              <a:t>rate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640B8-F7B7-F7BA-F7F6-F11C41FCA416}"/>
              </a:ext>
            </a:extLst>
          </p:cNvPr>
          <p:cNvSpPr txBox="1"/>
          <p:nvPr/>
        </p:nvSpPr>
        <p:spPr>
          <a:xfrm>
            <a:off x="-5835149" y="-164240"/>
            <a:ext cx="970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409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E82CC7-F0FB-307D-2501-DEE885D0D874}"/>
              </a:ext>
            </a:extLst>
          </p:cNvPr>
          <p:cNvSpPr txBox="1"/>
          <p:nvPr/>
        </p:nvSpPr>
        <p:spPr>
          <a:xfrm>
            <a:off x="-2934607" y="-597858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1025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8CBBE8-5A73-9CA7-9441-C075C6220672}"/>
              </a:ext>
            </a:extLst>
          </p:cNvPr>
          <p:cNvSpPr txBox="1"/>
          <p:nvPr/>
        </p:nvSpPr>
        <p:spPr>
          <a:xfrm>
            <a:off x="-2934608" y="-990570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2638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5E1FA1B-01F3-7B0F-9530-3D855E99552E}"/>
              </a:ext>
            </a:extLst>
          </p:cNvPr>
          <p:cNvCxnSpPr>
            <a:cxnSpLocks/>
          </p:cNvCxnSpPr>
          <p:nvPr/>
        </p:nvCxnSpPr>
        <p:spPr>
          <a:xfrm>
            <a:off x="-5100864" y="1898764"/>
            <a:ext cx="39551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8892DDB-9AA4-63FE-724A-E8B7AF80AED3}"/>
              </a:ext>
            </a:extLst>
          </p:cNvPr>
          <p:cNvSpPr txBox="1"/>
          <p:nvPr/>
        </p:nvSpPr>
        <p:spPr>
          <a:xfrm>
            <a:off x="3276266" y="3887250"/>
            <a:ext cx="1289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2000" dirty="0"/>
              <a:t>409</a:t>
            </a:r>
            <a:endParaRPr lang="zh-CN" altLang="en-US" sz="200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611C049-7546-3209-8DC4-A2D0111AA103}"/>
              </a:ext>
            </a:extLst>
          </p:cNvPr>
          <p:cNvSpPr txBox="1">
            <a:spLocks/>
          </p:cNvSpPr>
          <p:nvPr/>
        </p:nvSpPr>
        <p:spPr>
          <a:xfrm>
            <a:off x="373575" y="237815"/>
            <a:ext cx="2634475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5000+</a:t>
            </a:r>
            <a:endParaRPr lang="zh-CN" altLang="en-US" sz="3200" dirty="0">
              <a:solidFill>
                <a:schemeClr val="bg1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3CEA210-ACEC-F08E-894A-53F1FB9B2166}"/>
              </a:ext>
            </a:extLst>
          </p:cNvPr>
          <p:cNvSpPr txBox="1">
            <a:spLocks/>
          </p:cNvSpPr>
          <p:nvPr/>
        </p:nvSpPr>
        <p:spPr>
          <a:xfrm>
            <a:off x="394512" y="885728"/>
            <a:ext cx="2789210" cy="2026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Chicago needs to get 5500 more 8th graders to advanced standards, and enroll 5,100 more Black and Latino students into AP Computer Science</a:t>
            </a:r>
          </a:p>
          <a:p>
            <a:endParaRPr lang="zh-CN" altLang="en-US" dirty="0">
              <a:solidFill>
                <a:srgbClr val="3F3F3F"/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AA0E3F6-81D1-B8A7-B190-05DD95F4BB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0040">
            <a:off x="6724319" y="807971"/>
            <a:ext cx="447009" cy="481394"/>
          </a:xfrm>
          <a:prstGeom prst="rect">
            <a:avLst/>
          </a:prstGeom>
          <a:scene3d>
            <a:camera prst="orthographicFront">
              <a:rot lat="0" lon="0" rev="20999999"/>
            </a:camera>
            <a:lightRig rig="threePt" dir="t"/>
          </a:scene3d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637D0BB-6941-F9C0-5367-A1B5719FAC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87058">
            <a:off x="4386390" y="1632913"/>
            <a:ext cx="447009" cy="481394"/>
          </a:xfrm>
          <a:prstGeom prst="rect">
            <a:avLst/>
          </a:prstGeom>
          <a:scene3d>
            <a:camera prst="orthographicFront">
              <a:rot lat="299996" lon="10799999" rev="9600000"/>
            </a:camera>
            <a:lightRig rig="threePt" dir="t"/>
          </a:scene3d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5CEA9F4F-795C-E042-2B88-C0463CEBF1A9}"/>
              </a:ext>
            </a:extLst>
          </p:cNvPr>
          <p:cNvSpPr txBox="1">
            <a:spLocks/>
          </p:cNvSpPr>
          <p:nvPr/>
        </p:nvSpPr>
        <p:spPr>
          <a:xfrm>
            <a:off x="215901" y="2562061"/>
            <a:ext cx="4035264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48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1842+</a:t>
            </a:r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 </a:t>
            </a:r>
          </a:p>
          <a:p>
            <a:pPr algn="r"/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Black students need to enroll to AP CS</a:t>
            </a:r>
            <a:endParaRPr lang="zh-CN" altLang="en-US" sz="1400" dirty="0">
              <a:solidFill>
                <a:srgbClr val="3F3F3F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12D0205C-2FFE-CAF9-8CC0-2F185A5343AD}"/>
              </a:ext>
            </a:extLst>
          </p:cNvPr>
          <p:cNvSpPr txBox="1">
            <a:spLocks/>
          </p:cNvSpPr>
          <p:nvPr/>
        </p:nvSpPr>
        <p:spPr>
          <a:xfrm>
            <a:off x="7182808" y="582119"/>
            <a:ext cx="4143743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0000"/>
              </a:lnSpc>
            </a:pPr>
            <a:r>
              <a:rPr lang="en-US" altLang="zh-CN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1600+ </a:t>
            </a:r>
          </a:p>
          <a:p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Latino students need to enroll to AP CS </a:t>
            </a:r>
            <a:endParaRPr lang="zh-CN" altLang="en-US" sz="1400" dirty="0">
              <a:solidFill>
                <a:srgbClr val="3F3F3F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944908E-DB2F-55FB-AEC9-34B5CD40EF62}"/>
              </a:ext>
            </a:extLst>
          </p:cNvPr>
          <p:cNvSpPr txBox="1"/>
          <p:nvPr/>
        </p:nvSpPr>
        <p:spPr>
          <a:xfrm>
            <a:off x="4694045" y="2988125"/>
            <a:ext cx="7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2251</a:t>
            </a:r>
            <a:endParaRPr lang="zh-CN" altLang="en-US" sz="1200" dirty="0">
              <a:solidFill>
                <a:schemeClr val="tx1"/>
              </a:solidFill>
            </a:endParaRPr>
          </a:p>
          <a:p>
            <a:pPr algn="ctr"/>
            <a:r>
              <a:rPr lang="en-US" altLang="zh-CN" sz="800" dirty="0">
                <a:solidFill>
                  <a:schemeClr val="tx1"/>
                </a:solidFill>
              </a:rPr>
              <a:t>Black students</a:t>
            </a:r>
          </a:p>
          <a:p>
            <a:pPr algn="ctr"/>
            <a:r>
              <a:rPr lang="en-US" altLang="zh-CN" sz="800" dirty="0">
                <a:solidFill>
                  <a:schemeClr val="tx1"/>
                </a:solidFill>
              </a:rPr>
              <a:t>Target</a:t>
            </a:r>
          </a:p>
          <a:p>
            <a:pPr algn="ctr"/>
            <a:r>
              <a:rPr lang="en-US" altLang="zh-CN" sz="800" dirty="0">
                <a:solidFill>
                  <a:schemeClr val="tx1"/>
                </a:solidFill>
              </a:rPr>
              <a:t>Enrollment</a:t>
            </a:r>
          </a:p>
          <a:p>
            <a:pPr algn="ctr"/>
            <a:r>
              <a:rPr lang="en-US" altLang="zh-CN" sz="800" dirty="0">
                <a:solidFill>
                  <a:schemeClr val="tx1"/>
                </a:solidFill>
              </a:rPr>
              <a:t>rate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4ABCBFB-8E96-25E6-023D-3B25F6A0CBFA}"/>
              </a:ext>
            </a:extLst>
          </p:cNvPr>
          <p:cNvSpPr/>
          <p:nvPr/>
        </p:nvSpPr>
        <p:spPr>
          <a:xfrm>
            <a:off x="7029450" y="1228725"/>
            <a:ext cx="5581650" cy="2905125"/>
          </a:xfrm>
          <a:custGeom>
            <a:avLst/>
            <a:gdLst>
              <a:gd name="connsiteX0" fmla="*/ 5581650 w 5581650"/>
              <a:gd name="connsiteY0" fmla="*/ 2905125 h 2905125"/>
              <a:gd name="connsiteX1" fmla="*/ 1276350 w 5581650"/>
              <a:gd name="connsiteY1" fmla="*/ 1838325 h 2905125"/>
              <a:gd name="connsiteX2" fmla="*/ 0 w 5581650"/>
              <a:gd name="connsiteY2" fmla="*/ 0 h 290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1650" h="2905125">
                <a:moveTo>
                  <a:pt x="5581650" y="2905125"/>
                </a:moveTo>
                <a:cubicBezTo>
                  <a:pt x="3894137" y="2613818"/>
                  <a:pt x="2206625" y="2322512"/>
                  <a:pt x="1276350" y="1838325"/>
                </a:cubicBezTo>
                <a:cubicBezTo>
                  <a:pt x="346075" y="1354138"/>
                  <a:pt x="173037" y="677069"/>
                  <a:pt x="0" y="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1059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8D2E5FA-6017-6813-A615-4FFF42174CDD}"/>
              </a:ext>
            </a:extLst>
          </p:cNvPr>
          <p:cNvSpPr/>
          <p:nvPr/>
        </p:nvSpPr>
        <p:spPr>
          <a:xfrm>
            <a:off x="-152400" y="-205740"/>
            <a:ext cx="12504420" cy="5273040"/>
          </a:xfrm>
          <a:custGeom>
            <a:avLst/>
            <a:gdLst>
              <a:gd name="connsiteX0" fmla="*/ 45720 w 12504420"/>
              <a:gd name="connsiteY0" fmla="*/ 4716780 h 5273040"/>
              <a:gd name="connsiteX1" fmla="*/ 274320 w 12504420"/>
              <a:gd name="connsiteY1" fmla="*/ 4709160 h 5273040"/>
              <a:gd name="connsiteX2" fmla="*/ 281940 w 12504420"/>
              <a:gd name="connsiteY2" fmla="*/ 4831080 h 5273040"/>
              <a:gd name="connsiteX3" fmla="*/ 358140 w 12504420"/>
              <a:gd name="connsiteY3" fmla="*/ 4831080 h 5273040"/>
              <a:gd name="connsiteX4" fmla="*/ 365760 w 12504420"/>
              <a:gd name="connsiteY4" fmla="*/ 4876800 h 5273040"/>
              <a:gd name="connsiteX5" fmla="*/ 518160 w 12504420"/>
              <a:gd name="connsiteY5" fmla="*/ 4876800 h 5273040"/>
              <a:gd name="connsiteX6" fmla="*/ 518160 w 12504420"/>
              <a:gd name="connsiteY6" fmla="*/ 5059680 h 5273040"/>
              <a:gd name="connsiteX7" fmla="*/ 670560 w 12504420"/>
              <a:gd name="connsiteY7" fmla="*/ 5059680 h 5273040"/>
              <a:gd name="connsiteX8" fmla="*/ 678180 w 12504420"/>
              <a:gd name="connsiteY8" fmla="*/ 4922520 h 5273040"/>
              <a:gd name="connsiteX9" fmla="*/ 723900 w 12504420"/>
              <a:gd name="connsiteY9" fmla="*/ 4884420 h 5273040"/>
              <a:gd name="connsiteX10" fmla="*/ 784860 w 12504420"/>
              <a:gd name="connsiteY10" fmla="*/ 4884420 h 5273040"/>
              <a:gd name="connsiteX11" fmla="*/ 815340 w 12504420"/>
              <a:gd name="connsiteY11" fmla="*/ 4922520 h 5273040"/>
              <a:gd name="connsiteX12" fmla="*/ 861060 w 12504420"/>
              <a:gd name="connsiteY12" fmla="*/ 4922520 h 5273040"/>
              <a:gd name="connsiteX13" fmla="*/ 861060 w 12504420"/>
              <a:gd name="connsiteY13" fmla="*/ 4594860 h 5273040"/>
              <a:gd name="connsiteX14" fmla="*/ 967740 w 12504420"/>
              <a:gd name="connsiteY14" fmla="*/ 4594860 h 5273040"/>
              <a:gd name="connsiteX15" fmla="*/ 967740 w 12504420"/>
              <a:gd name="connsiteY15" fmla="*/ 4556760 h 5273040"/>
              <a:gd name="connsiteX16" fmla="*/ 1112520 w 12504420"/>
              <a:gd name="connsiteY16" fmla="*/ 4556760 h 5273040"/>
              <a:gd name="connsiteX17" fmla="*/ 1112520 w 12504420"/>
              <a:gd name="connsiteY17" fmla="*/ 4587240 h 5273040"/>
              <a:gd name="connsiteX18" fmla="*/ 1196340 w 12504420"/>
              <a:gd name="connsiteY18" fmla="*/ 4587240 h 5273040"/>
              <a:gd name="connsiteX19" fmla="*/ 1196340 w 12504420"/>
              <a:gd name="connsiteY19" fmla="*/ 4785360 h 5273040"/>
              <a:gd name="connsiteX20" fmla="*/ 1257300 w 12504420"/>
              <a:gd name="connsiteY20" fmla="*/ 4785360 h 5273040"/>
              <a:gd name="connsiteX21" fmla="*/ 1257300 w 12504420"/>
              <a:gd name="connsiteY21" fmla="*/ 4686300 h 5273040"/>
              <a:gd name="connsiteX22" fmla="*/ 1356360 w 12504420"/>
              <a:gd name="connsiteY22" fmla="*/ 4686300 h 5273040"/>
              <a:gd name="connsiteX23" fmla="*/ 1356360 w 12504420"/>
              <a:gd name="connsiteY23" fmla="*/ 4800600 h 5273040"/>
              <a:gd name="connsiteX24" fmla="*/ 1539240 w 12504420"/>
              <a:gd name="connsiteY24" fmla="*/ 4800600 h 5273040"/>
              <a:gd name="connsiteX25" fmla="*/ 1539240 w 12504420"/>
              <a:gd name="connsiteY25" fmla="*/ 4754880 h 5273040"/>
              <a:gd name="connsiteX26" fmla="*/ 1676400 w 12504420"/>
              <a:gd name="connsiteY26" fmla="*/ 4754880 h 5273040"/>
              <a:gd name="connsiteX27" fmla="*/ 1676400 w 12504420"/>
              <a:gd name="connsiteY27" fmla="*/ 4785360 h 5273040"/>
              <a:gd name="connsiteX28" fmla="*/ 1737360 w 12504420"/>
              <a:gd name="connsiteY28" fmla="*/ 4785360 h 5273040"/>
              <a:gd name="connsiteX29" fmla="*/ 1737360 w 12504420"/>
              <a:gd name="connsiteY29" fmla="*/ 4892040 h 5273040"/>
              <a:gd name="connsiteX30" fmla="*/ 1836420 w 12504420"/>
              <a:gd name="connsiteY30" fmla="*/ 4892040 h 5273040"/>
              <a:gd name="connsiteX31" fmla="*/ 1836420 w 12504420"/>
              <a:gd name="connsiteY31" fmla="*/ 4533900 h 5273040"/>
              <a:gd name="connsiteX32" fmla="*/ 1943100 w 12504420"/>
              <a:gd name="connsiteY32" fmla="*/ 4488180 h 5273040"/>
              <a:gd name="connsiteX33" fmla="*/ 2065020 w 12504420"/>
              <a:gd name="connsiteY33" fmla="*/ 4488180 h 5273040"/>
              <a:gd name="connsiteX34" fmla="*/ 2186940 w 12504420"/>
              <a:gd name="connsiteY34" fmla="*/ 4533900 h 5273040"/>
              <a:gd name="connsiteX35" fmla="*/ 2186940 w 12504420"/>
              <a:gd name="connsiteY35" fmla="*/ 4625340 h 5273040"/>
              <a:gd name="connsiteX36" fmla="*/ 2217420 w 12504420"/>
              <a:gd name="connsiteY36" fmla="*/ 4625340 h 5273040"/>
              <a:gd name="connsiteX37" fmla="*/ 2217420 w 12504420"/>
              <a:gd name="connsiteY37" fmla="*/ 4991100 h 5273040"/>
              <a:gd name="connsiteX38" fmla="*/ 2255520 w 12504420"/>
              <a:gd name="connsiteY38" fmla="*/ 4907280 h 5273040"/>
              <a:gd name="connsiteX39" fmla="*/ 2308860 w 12504420"/>
              <a:gd name="connsiteY39" fmla="*/ 4914900 h 5273040"/>
              <a:gd name="connsiteX40" fmla="*/ 2308860 w 12504420"/>
              <a:gd name="connsiteY40" fmla="*/ 4564380 h 5273040"/>
              <a:gd name="connsiteX41" fmla="*/ 2346960 w 12504420"/>
              <a:gd name="connsiteY41" fmla="*/ 4549140 h 5273040"/>
              <a:gd name="connsiteX42" fmla="*/ 2346960 w 12504420"/>
              <a:gd name="connsiteY42" fmla="*/ 4511040 h 5273040"/>
              <a:gd name="connsiteX43" fmla="*/ 2385060 w 12504420"/>
              <a:gd name="connsiteY43" fmla="*/ 4488180 h 5273040"/>
              <a:gd name="connsiteX44" fmla="*/ 2628900 w 12504420"/>
              <a:gd name="connsiteY44" fmla="*/ 4488180 h 5273040"/>
              <a:gd name="connsiteX45" fmla="*/ 2628900 w 12504420"/>
              <a:gd name="connsiteY45" fmla="*/ 4320540 h 5273040"/>
              <a:gd name="connsiteX46" fmla="*/ 2964180 w 12504420"/>
              <a:gd name="connsiteY46" fmla="*/ 4320540 h 5273040"/>
              <a:gd name="connsiteX47" fmla="*/ 2964180 w 12504420"/>
              <a:gd name="connsiteY47" fmla="*/ 4960620 h 5273040"/>
              <a:gd name="connsiteX48" fmla="*/ 3093720 w 12504420"/>
              <a:gd name="connsiteY48" fmla="*/ 4960620 h 5273040"/>
              <a:gd name="connsiteX49" fmla="*/ 3093720 w 12504420"/>
              <a:gd name="connsiteY49" fmla="*/ 4846320 h 5273040"/>
              <a:gd name="connsiteX50" fmla="*/ 3375660 w 12504420"/>
              <a:gd name="connsiteY50" fmla="*/ 4846320 h 5273040"/>
              <a:gd name="connsiteX51" fmla="*/ 3375660 w 12504420"/>
              <a:gd name="connsiteY51" fmla="*/ 4747260 h 5273040"/>
              <a:gd name="connsiteX52" fmla="*/ 3749040 w 12504420"/>
              <a:gd name="connsiteY52" fmla="*/ 4747260 h 5273040"/>
              <a:gd name="connsiteX53" fmla="*/ 3749040 w 12504420"/>
              <a:gd name="connsiteY53" fmla="*/ 4914900 h 5273040"/>
              <a:gd name="connsiteX54" fmla="*/ 3886200 w 12504420"/>
              <a:gd name="connsiteY54" fmla="*/ 4914900 h 5273040"/>
              <a:gd name="connsiteX55" fmla="*/ 3886200 w 12504420"/>
              <a:gd name="connsiteY55" fmla="*/ 4861560 h 5273040"/>
              <a:gd name="connsiteX56" fmla="*/ 4114800 w 12504420"/>
              <a:gd name="connsiteY56" fmla="*/ 4861560 h 5273040"/>
              <a:gd name="connsiteX57" fmla="*/ 4732020 w 12504420"/>
              <a:gd name="connsiteY57" fmla="*/ 4861560 h 5273040"/>
              <a:gd name="connsiteX58" fmla="*/ 4732020 w 12504420"/>
              <a:gd name="connsiteY58" fmla="*/ 4572000 h 5273040"/>
              <a:gd name="connsiteX59" fmla="*/ 4945380 w 12504420"/>
              <a:gd name="connsiteY59" fmla="*/ 4587240 h 5273040"/>
              <a:gd name="connsiteX60" fmla="*/ 4945380 w 12504420"/>
              <a:gd name="connsiteY60" fmla="*/ 4838700 h 5273040"/>
              <a:gd name="connsiteX61" fmla="*/ 5036820 w 12504420"/>
              <a:gd name="connsiteY61" fmla="*/ 4838700 h 5273040"/>
              <a:gd name="connsiteX62" fmla="*/ 5036820 w 12504420"/>
              <a:gd name="connsiteY62" fmla="*/ 4937760 h 5273040"/>
              <a:gd name="connsiteX63" fmla="*/ 5173980 w 12504420"/>
              <a:gd name="connsiteY63" fmla="*/ 4937760 h 5273040"/>
              <a:gd name="connsiteX64" fmla="*/ 5173980 w 12504420"/>
              <a:gd name="connsiteY64" fmla="*/ 5059680 h 5273040"/>
              <a:gd name="connsiteX65" fmla="*/ 5227320 w 12504420"/>
              <a:gd name="connsiteY65" fmla="*/ 5059680 h 5273040"/>
              <a:gd name="connsiteX66" fmla="*/ 5227320 w 12504420"/>
              <a:gd name="connsiteY66" fmla="*/ 5158740 h 5273040"/>
              <a:gd name="connsiteX67" fmla="*/ 5334000 w 12504420"/>
              <a:gd name="connsiteY67" fmla="*/ 5158740 h 5273040"/>
              <a:gd name="connsiteX68" fmla="*/ 5334000 w 12504420"/>
              <a:gd name="connsiteY68" fmla="*/ 5219700 h 5273040"/>
              <a:gd name="connsiteX69" fmla="*/ 5425440 w 12504420"/>
              <a:gd name="connsiteY69" fmla="*/ 5219700 h 5273040"/>
              <a:gd name="connsiteX70" fmla="*/ 5425440 w 12504420"/>
              <a:gd name="connsiteY70" fmla="*/ 5013960 h 5273040"/>
              <a:gd name="connsiteX71" fmla="*/ 5623560 w 12504420"/>
              <a:gd name="connsiteY71" fmla="*/ 5013960 h 5273040"/>
              <a:gd name="connsiteX72" fmla="*/ 5623560 w 12504420"/>
              <a:gd name="connsiteY72" fmla="*/ 5265420 h 5273040"/>
              <a:gd name="connsiteX73" fmla="*/ 5958840 w 12504420"/>
              <a:gd name="connsiteY73" fmla="*/ 5265420 h 5273040"/>
              <a:gd name="connsiteX74" fmla="*/ 5989320 w 12504420"/>
              <a:gd name="connsiteY74" fmla="*/ 5265420 h 5273040"/>
              <a:gd name="connsiteX75" fmla="*/ 5989320 w 12504420"/>
              <a:gd name="connsiteY75" fmla="*/ 4998720 h 5273040"/>
              <a:gd name="connsiteX76" fmla="*/ 6042660 w 12504420"/>
              <a:gd name="connsiteY76" fmla="*/ 4975860 h 5273040"/>
              <a:gd name="connsiteX77" fmla="*/ 6042660 w 12504420"/>
              <a:gd name="connsiteY77" fmla="*/ 4853940 h 5273040"/>
              <a:gd name="connsiteX78" fmla="*/ 6134100 w 12504420"/>
              <a:gd name="connsiteY78" fmla="*/ 4754880 h 5273040"/>
              <a:gd name="connsiteX79" fmla="*/ 6217920 w 12504420"/>
              <a:gd name="connsiteY79" fmla="*/ 4869180 h 5273040"/>
              <a:gd name="connsiteX80" fmla="*/ 6217920 w 12504420"/>
              <a:gd name="connsiteY80" fmla="*/ 4975860 h 5273040"/>
              <a:gd name="connsiteX81" fmla="*/ 6400800 w 12504420"/>
              <a:gd name="connsiteY81" fmla="*/ 4975860 h 5273040"/>
              <a:gd name="connsiteX82" fmla="*/ 6400800 w 12504420"/>
              <a:gd name="connsiteY82" fmla="*/ 4594860 h 5273040"/>
              <a:gd name="connsiteX83" fmla="*/ 6438900 w 12504420"/>
              <a:gd name="connsiteY83" fmla="*/ 4594860 h 5273040"/>
              <a:gd name="connsiteX84" fmla="*/ 6438900 w 12504420"/>
              <a:gd name="connsiteY84" fmla="*/ 4518660 h 5273040"/>
              <a:gd name="connsiteX85" fmla="*/ 6522720 w 12504420"/>
              <a:gd name="connsiteY85" fmla="*/ 4518660 h 5273040"/>
              <a:gd name="connsiteX86" fmla="*/ 6522720 w 12504420"/>
              <a:gd name="connsiteY86" fmla="*/ 4457700 h 5273040"/>
              <a:gd name="connsiteX87" fmla="*/ 6576060 w 12504420"/>
              <a:gd name="connsiteY87" fmla="*/ 4434840 h 5273040"/>
              <a:gd name="connsiteX88" fmla="*/ 6819900 w 12504420"/>
              <a:gd name="connsiteY88" fmla="*/ 4434840 h 5273040"/>
              <a:gd name="connsiteX89" fmla="*/ 6819900 w 12504420"/>
              <a:gd name="connsiteY89" fmla="*/ 4518660 h 5273040"/>
              <a:gd name="connsiteX90" fmla="*/ 6903720 w 12504420"/>
              <a:gd name="connsiteY90" fmla="*/ 4518660 h 5273040"/>
              <a:gd name="connsiteX91" fmla="*/ 6903720 w 12504420"/>
              <a:gd name="connsiteY91" fmla="*/ 4953000 h 5273040"/>
              <a:gd name="connsiteX92" fmla="*/ 7018020 w 12504420"/>
              <a:gd name="connsiteY92" fmla="*/ 4953000 h 5273040"/>
              <a:gd name="connsiteX93" fmla="*/ 7018020 w 12504420"/>
              <a:gd name="connsiteY93" fmla="*/ 4579620 h 5273040"/>
              <a:gd name="connsiteX94" fmla="*/ 7200900 w 12504420"/>
              <a:gd name="connsiteY94" fmla="*/ 4541520 h 5273040"/>
              <a:gd name="connsiteX95" fmla="*/ 7277100 w 12504420"/>
              <a:gd name="connsiteY95" fmla="*/ 4541520 h 5273040"/>
              <a:gd name="connsiteX96" fmla="*/ 7277100 w 12504420"/>
              <a:gd name="connsiteY96" fmla="*/ 4267200 h 5273040"/>
              <a:gd name="connsiteX97" fmla="*/ 7299960 w 12504420"/>
              <a:gd name="connsiteY97" fmla="*/ 4267200 h 5273040"/>
              <a:gd name="connsiteX98" fmla="*/ 7833360 w 12504420"/>
              <a:gd name="connsiteY98" fmla="*/ 4267200 h 5273040"/>
              <a:gd name="connsiteX99" fmla="*/ 7833360 w 12504420"/>
              <a:gd name="connsiteY99" fmla="*/ 4358640 h 5273040"/>
              <a:gd name="connsiteX100" fmla="*/ 8031480 w 12504420"/>
              <a:gd name="connsiteY100" fmla="*/ 4358640 h 5273040"/>
              <a:gd name="connsiteX101" fmla="*/ 8031480 w 12504420"/>
              <a:gd name="connsiteY101" fmla="*/ 4549140 h 5273040"/>
              <a:gd name="connsiteX102" fmla="*/ 8542020 w 12504420"/>
              <a:gd name="connsiteY102" fmla="*/ 4549140 h 5273040"/>
              <a:gd name="connsiteX103" fmla="*/ 8542020 w 12504420"/>
              <a:gd name="connsiteY103" fmla="*/ 4587240 h 5273040"/>
              <a:gd name="connsiteX104" fmla="*/ 8663940 w 12504420"/>
              <a:gd name="connsiteY104" fmla="*/ 4587240 h 5273040"/>
              <a:gd name="connsiteX105" fmla="*/ 8663940 w 12504420"/>
              <a:gd name="connsiteY105" fmla="*/ 4640580 h 5273040"/>
              <a:gd name="connsiteX106" fmla="*/ 8763000 w 12504420"/>
              <a:gd name="connsiteY106" fmla="*/ 4640580 h 5273040"/>
              <a:gd name="connsiteX107" fmla="*/ 8763000 w 12504420"/>
              <a:gd name="connsiteY107" fmla="*/ 4762500 h 5273040"/>
              <a:gd name="connsiteX108" fmla="*/ 8823960 w 12504420"/>
              <a:gd name="connsiteY108" fmla="*/ 4762500 h 5273040"/>
              <a:gd name="connsiteX109" fmla="*/ 8823960 w 12504420"/>
              <a:gd name="connsiteY109" fmla="*/ 4701540 h 5273040"/>
              <a:gd name="connsiteX110" fmla="*/ 8915400 w 12504420"/>
              <a:gd name="connsiteY110" fmla="*/ 4701540 h 5273040"/>
              <a:gd name="connsiteX111" fmla="*/ 8915400 w 12504420"/>
              <a:gd name="connsiteY111" fmla="*/ 4678680 h 5273040"/>
              <a:gd name="connsiteX112" fmla="*/ 9067800 w 12504420"/>
              <a:gd name="connsiteY112" fmla="*/ 4678680 h 5273040"/>
              <a:gd name="connsiteX113" fmla="*/ 9067800 w 12504420"/>
              <a:gd name="connsiteY113" fmla="*/ 4716780 h 5273040"/>
              <a:gd name="connsiteX114" fmla="*/ 9189720 w 12504420"/>
              <a:gd name="connsiteY114" fmla="*/ 4716780 h 5273040"/>
              <a:gd name="connsiteX115" fmla="*/ 9189720 w 12504420"/>
              <a:gd name="connsiteY115" fmla="*/ 5052060 h 5273040"/>
              <a:gd name="connsiteX116" fmla="*/ 9486900 w 12504420"/>
              <a:gd name="connsiteY116" fmla="*/ 5052060 h 5273040"/>
              <a:gd name="connsiteX117" fmla="*/ 9486900 w 12504420"/>
              <a:gd name="connsiteY117" fmla="*/ 5273040 h 5273040"/>
              <a:gd name="connsiteX118" fmla="*/ 9532620 w 12504420"/>
              <a:gd name="connsiteY118" fmla="*/ 5273040 h 5273040"/>
              <a:gd name="connsiteX119" fmla="*/ 9532620 w 12504420"/>
              <a:gd name="connsiteY119" fmla="*/ 4739640 h 5273040"/>
              <a:gd name="connsiteX120" fmla="*/ 9669780 w 12504420"/>
              <a:gd name="connsiteY120" fmla="*/ 4724400 h 5273040"/>
              <a:gd name="connsiteX121" fmla="*/ 9669780 w 12504420"/>
              <a:gd name="connsiteY121" fmla="*/ 4686300 h 5273040"/>
              <a:gd name="connsiteX122" fmla="*/ 9890760 w 12504420"/>
              <a:gd name="connsiteY122" fmla="*/ 4648200 h 5273040"/>
              <a:gd name="connsiteX123" fmla="*/ 9890760 w 12504420"/>
              <a:gd name="connsiteY123" fmla="*/ 4732020 h 5273040"/>
              <a:gd name="connsiteX124" fmla="*/ 9944100 w 12504420"/>
              <a:gd name="connsiteY124" fmla="*/ 4732020 h 5273040"/>
              <a:gd name="connsiteX125" fmla="*/ 9944100 w 12504420"/>
              <a:gd name="connsiteY125" fmla="*/ 4709160 h 5273040"/>
              <a:gd name="connsiteX126" fmla="*/ 10043160 w 12504420"/>
              <a:gd name="connsiteY126" fmla="*/ 4678680 h 5273040"/>
              <a:gd name="connsiteX127" fmla="*/ 10043160 w 12504420"/>
              <a:gd name="connsiteY127" fmla="*/ 4747260 h 5273040"/>
              <a:gd name="connsiteX128" fmla="*/ 10111740 w 12504420"/>
              <a:gd name="connsiteY128" fmla="*/ 4747260 h 5273040"/>
              <a:gd name="connsiteX129" fmla="*/ 10111740 w 12504420"/>
              <a:gd name="connsiteY129" fmla="*/ 4709160 h 5273040"/>
              <a:gd name="connsiteX130" fmla="*/ 10264140 w 12504420"/>
              <a:gd name="connsiteY130" fmla="*/ 4709160 h 5273040"/>
              <a:gd name="connsiteX131" fmla="*/ 10408920 w 12504420"/>
              <a:gd name="connsiteY131" fmla="*/ 4953000 h 5273040"/>
              <a:gd name="connsiteX132" fmla="*/ 10584180 w 12504420"/>
              <a:gd name="connsiteY132" fmla="*/ 4953000 h 5273040"/>
              <a:gd name="connsiteX133" fmla="*/ 10584180 w 12504420"/>
              <a:gd name="connsiteY133" fmla="*/ 4434840 h 5273040"/>
              <a:gd name="connsiteX134" fmla="*/ 10690860 w 12504420"/>
              <a:gd name="connsiteY134" fmla="*/ 4335780 h 5273040"/>
              <a:gd name="connsiteX135" fmla="*/ 10934700 w 12504420"/>
              <a:gd name="connsiteY135" fmla="*/ 4328160 h 5273040"/>
              <a:gd name="connsiteX136" fmla="*/ 10934700 w 12504420"/>
              <a:gd name="connsiteY136" fmla="*/ 4236720 h 5273040"/>
              <a:gd name="connsiteX137" fmla="*/ 11018520 w 12504420"/>
              <a:gd name="connsiteY137" fmla="*/ 4213860 h 5273040"/>
              <a:gd name="connsiteX138" fmla="*/ 11163300 w 12504420"/>
              <a:gd name="connsiteY138" fmla="*/ 4213860 h 5273040"/>
              <a:gd name="connsiteX139" fmla="*/ 11163300 w 12504420"/>
              <a:gd name="connsiteY139" fmla="*/ 4305300 h 5273040"/>
              <a:gd name="connsiteX140" fmla="*/ 11262360 w 12504420"/>
              <a:gd name="connsiteY140" fmla="*/ 4305300 h 5273040"/>
              <a:gd name="connsiteX141" fmla="*/ 11262360 w 12504420"/>
              <a:gd name="connsiteY141" fmla="*/ 4876800 h 5273040"/>
              <a:gd name="connsiteX142" fmla="*/ 11452860 w 12504420"/>
              <a:gd name="connsiteY142" fmla="*/ 4876800 h 5273040"/>
              <a:gd name="connsiteX143" fmla="*/ 11452860 w 12504420"/>
              <a:gd name="connsiteY143" fmla="*/ 4930140 h 5273040"/>
              <a:gd name="connsiteX144" fmla="*/ 11567160 w 12504420"/>
              <a:gd name="connsiteY144" fmla="*/ 4930140 h 5273040"/>
              <a:gd name="connsiteX145" fmla="*/ 11567160 w 12504420"/>
              <a:gd name="connsiteY145" fmla="*/ 4960620 h 5273040"/>
              <a:gd name="connsiteX146" fmla="*/ 11635740 w 12504420"/>
              <a:gd name="connsiteY146" fmla="*/ 4960620 h 5273040"/>
              <a:gd name="connsiteX147" fmla="*/ 11635740 w 12504420"/>
              <a:gd name="connsiteY147" fmla="*/ 4975860 h 5273040"/>
              <a:gd name="connsiteX148" fmla="*/ 11711940 w 12504420"/>
              <a:gd name="connsiteY148" fmla="*/ 4975860 h 5273040"/>
              <a:gd name="connsiteX149" fmla="*/ 11711940 w 12504420"/>
              <a:gd name="connsiteY149" fmla="*/ 4945380 h 5273040"/>
              <a:gd name="connsiteX150" fmla="*/ 11795760 w 12504420"/>
              <a:gd name="connsiteY150" fmla="*/ 4945380 h 5273040"/>
              <a:gd name="connsiteX151" fmla="*/ 11795760 w 12504420"/>
              <a:gd name="connsiteY151" fmla="*/ 4838700 h 5273040"/>
              <a:gd name="connsiteX152" fmla="*/ 11902440 w 12504420"/>
              <a:gd name="connsiteY152" fmla="*/ 4838700 h 5273040"/>
              <a:gd name="connsiteX153" fmla="*/ 11902440 w 12504420"/>
              <a:gd name="connsiteY153" fmla="*/ 4754880 h 5273040"/>
              <a:gd name="connsiteX154" fmla="*/ 12024360 w 12504420"/>
              <a:gd name="connsiteY154" fmla="*/ 4754880 h 5273040"/>
              <a:gd name="connsiteX155" fmla="*/ 12024360 w 12504420"/>
              <a:gd name="connsiteY155" fmla="*/ 4815840 h 5273040"/>
              <a:gd name="connsiteX156" fmla="*/ 12192000 w 12504420"/>
              <a:gd name="connsiteY156" fmla="*/ 4815840 h 5273040"/>
              <a:gd name="connsiteX157" fmla="*/ 12192000 w 12504420"/>
              <a:gd name="connsiteY157" fmla="*/ 4838700 h 5273040"/>
              <a:gd name="connsiteX158" fmla="*/ 12306300 w 12504420"/>
              <a:gd name="connsiteY158" fmla="*/ 4838700 h 5273040"/>
              <a:gd name="connsiteX159" fmla="*/ 12306300 w 12504420"/>
              <a:gd name="connsiteY159" fmla="*/ 4861560 h 5273040"/>
              <a:gd name="connsiteX160" fmla="*/ 12504420 w 12504420"/>
              <a:gd name="connsiteY160" fmla="*/ 4861560 h 5273040"/>
              <a:gd name="connsiteX161" fmla="*/ 12504420 w 12504420"/>
              <a:gd name="connsiteY161" fmla="*/ 0 h 5273040"/>
              <a:gd name="connsiteX162" fmla="*/ 0 w 12504420"/>
              <a:gd name="connsiteY162" fmla="*/ 0 h 5273040"/>
              <a:gd name="connsiteX163" fmla="*/ 45720 w 12504420"/>
              <a:gd name="connsiteY163" fmla="*/ 4716780 h 527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12504420" h="5273040">
                <a:moveTo>
                  <a:pt x="45720" y="4716780"/>
                </a:move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0" y="5059680"/>
                </a:lnTo>
                <a:lnTo>
                  <a:pt x="5227320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0" y="4975860"/>
                </a:lnTo>
                <a:lnTo>
                  <a:pt x="6042660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lnTo>
                  <a:pt x="11018520" y="4213860"/>
                </a:ln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504420" y="4861560"/>
                </a:lnTo>
                <a:lnTo>
                  <a:pt x="12504420" y="0"/>
                </a:lnTo>
                <a:lnTo>
                  <a:pt x="0" y="0"/>
                </a:lnTo>
                <a:lnTo>
                  <a:pt x="45720" y="4716780"/>
                </a:lnTo>
                <a:close/>
              </a:path>
            </a:pathLst>
          </a:cu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icture 3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96774967-AA12-D553-E336-8C05D74366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38100">
            <a:noFill/>
          </a:ln>
        </p:spPr>
      </p:pic>
      <p:pic>
        <p:nvPicPr>
          <p:cNvPr id="2" name="Picture 1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F272673C-26D4-2746-8C7B-83A0301D1E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88659"/>
            <a:ext cx="12192000" cy="6858000"/>
          </a:xfrm>
          <a:prstGeom prst="rect">
            <a:avLst/>
          </a:prstGeom>
          <a:ln w="38100">
            <a:noFill/>
          </a:ln>
        </p:spPr>
      </p:pic>
    </p:spTree>
    <p:extLst>
      <p:ext uri="{BB962C8B-B14F-4D97-AF65-F5344CB8AC3E}">
        <p14:creationId xmlns:p14="http://schemas.microsoft.com/office/powerpoint/2010/main" val="620957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2">
            <a:extLst>
              <a:ext uri="{FF2B5EF4-FFF2-40B4-BE49-F238E27FC236}">
                <a16:creationId xmlns:a16="http://schemas.microsoft.com/office/drawing/2014/main" id="{6845AD9C-4CE7-14BC-4209-4864D7AEDE3D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562882" y="-3127405"/>
            <a:ext cx="4569143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3415A8-A8D2-FD86-0B39-0C7EC57104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A263754-0C83-12E0-8AE0-417812158193}"/>
              </a:ext>
            </a:extLst>
          </p:cNvPr>
          <p:cNvSpPr/>
          <p:nvPr/>
        </p:nvSpPr>
        <p:spPr>
          <a:xfrm rot="10800000">
            <a:off x="7449278" y="1428639"/>
            <a:ext cx="2980300" cy="2171921"/>
          </a:xfrm>
          <a:prstGeom prst="triangle">
            <a:avLst>
              <a:gd name="adj" fmla="val 49583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D02E6FA-C3D6-1827-62CA-A07FC1748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300" y="7289800"/>
            <a:ext cx="4805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79EF220-AB2C-4C27-1BEB-F624A01FB784}"/>
              </a:ext>
            </a:extLst>
          </p:cNvPr>
          <p:cNvCxnSpPr/>
          <p:nvPr/>
        </p:nvCxnSpPr>
        <p:spPr>
          <a:xfrm>
            <a:off x="4551521" y="-721360"/>
            <a:ext cx="0" cy="251460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2BA1FB6-29A6-0B9E-E2C3-52ECABE932C9}"/>
              </a:ext>
            </a:extLst>
          </p:cNvPr>
          <p:cNvGrpSpPr/>
          <p:nvPr/>
        </p:nvGrpSpPr>
        <p:grpSpPr>
          <a:xfrm>
            <a:off x="2739783" y="3619721"/>
            <a:ext cx="1628004" cy="3009900"/>
            <a:chOff x="1250455" y="1793240"/>
            <a:chExt cx="4845545" cy="5064760"/>
          </a:xfrm>
        </p:grpSpPr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CF2B857C-5224-1CF0-A402-51E30767BBE2}"/>
                </a:ext>
              </a:extLst>
            </p:cNvPr>
            <p:cNvSpPr/>
            <p:nvPr/>
          </p:nvSpPr>
          <p:spPr>
            <a:xfrm>
              <a:off x="1250455" y="1793240"/>
              <a:ext cx="4845545" cy="3531235"/>
            </a:xfrm>
            <a:prstGeom prst="triangle">
              <a:avLst>
                <a:gd name="adj" fmla="val 4958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CF7CAC-11CC-A9F6-F14D-B97062B1D30C}"/>
                </a:ext>
              </a:extLst>
            </p:cNvPr>
            <p:cNvSpPr/>
            <p:nvPr/>
          </p:nvSpPr>
          <p:spPr>
            <a:xfrm>
              <a:off x="1250455" y="5324475"/>
              <a:ext cx="4805363" cy="1533525"/>
            </a:xfrm>
            <a:prstGeom prst="rect">
              <a:avLst/>
            </a:prstGeom>
            <a:solidFill>
              <a:srgbClr val="292E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38E4DCE-ACE9-E5D3-83A2-06F02ACAF269}"/>
              </a:ext>
            </a:extLst>
          </p:cNvPr>
          <p:cNvGrpSpPr/>
          <p:nvPr/>
        </p:nvGrpSpPr>
        <p:grpSpPr>
          <a:xfrm>
            <a:off x="7511556" y="3848100"/>
            <a:ext cx="2879624" cy="3009900"/>
            <a:chOff x="1250455" y="1793240"/>
            <a:chExt cx="4845545" cy="5064760"/>
          </a:xfrm>
        </p:grpSpPr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AE6FC4A3-1D3D-79F9-9A9F-E7A972C1A335}"/>
                </a:ext>
              </a:extLst>
            </p:cNvPr>
            <p:cNvSpPr/>
            <p:nvPr/>
          </p:nvSpPr>
          <p:spPr>
            <a:xfrm>
              <a:off x="1250456" y="1793240"/>
              <a:ext cx="4845544" cy="3531235"/>
            </a:xfrm>
            <a:prstGeom prst="triangle">
              <a:avLst>
                <a:gd name="adj" fmla="val 4958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90EC0A70-ECB9-1E7B-10E4-BBB1652A9F80}"/>
                </a:ext>
              </a:extLst>
            </p:cNvPr>
            <p:cNvSpPr/>
            <p:nvPr/>
          </p:nvSpPr>
          <p:spPr>
            <a:xfrm>
              <a:off x="3323538" y="1793240"/>
              <a:ext cx="666360" cy="485616"/>
            </a:xfrm>
            <a:prstGeom prst="triangle">
              <a:avLst>
                <a:gd name="adj" fmla="val 49583"/>
              </a:avLst>
            </a:prstGeom>
            <a:solidFill>
              <a:srgbClr val="292E44"/>
            </a:solidFill>
            <a:ln>
              <a:solidFill>
                <a:srgbClr val="292E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1AA7AE6-62FE-41F4-4E73-3B40CB36A438}"/>
                </a:ext>
              </a:extLst>
            </p:cNvPr>
            <p:cNvSpPr/>
            <p:nvPr/>
          </p:nvSpPr>
          <p:spPr>
            <a:xfrm>
              <a:off x="1250455" y="5324475"/>
              <a:ext cx="4805363" cy="1533525"/>
            </a:xfrm>
            <a:prstGeom prst="rect">
              <a:avLst/>
            </a:prstGeom>
            <a:solidFill>
              <a:srgbClr val="292E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782273F5-C0C1-E896-CDDD-262D9ADCADC4}"/>
              </a:ext>
            </a:extLst>
          </p:cNvPr>
          <p:cNvSpPr/>
          <p:nvPr/>
        </p:nvSpPr>
        <p:spPr>
          <a:xfrm rot="10800000">
            <a:off x="2628261" y="2260724"/>
            <a:ext cx="1838514" cy="1339836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608053EF-C4AA-5600-5A42-1D83D1731CC1}"/>
              </a:ext>
            </a:extLst>
          </p:cNvPr>
          <p:cNvSpPr/>
          <p:nvPr/>
        </p:nvSpPr>
        <p:spPr>
          <a:xfrm rot="10800000">
            <a:off x="8020171" y="2260724"/>
            <a:ext cx="1838514" cy="1339836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1CC795F-2DB7-69FA-CCBA-E1039ED9DD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73" t="63625" r="39780" b="18174"/>
          <a:stretch/>
        </p:blipFill>
        <p:spPr bwMode="auto">
          <a:xfrm>
            <a:off x="2744324" y="6984297"/>
            <a:ext cx="74161" cy="8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udying - Free people icons">
            <a:extLst>
              <a:ext uri="{FF2B5EF4-FFF2-40B4-BE49-F238E27FC236}">
                <a16:creationId xmlns:a16="http://schemas.microsoft.com/office/drawing/2014/main" id="{763F92A4-27C8-EEB6-02F8-449E77F26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433" y="1946386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>
            <a:extLst>
              <a:ext uri="{FF2B5EF4-FFF2-40B4-BE49-F238E27FC236}">
                <a16:creationId xmlns:a16="http://schemas.microsoft.com/office/drawing/2014/main" id="{5BF4FA27-0417-E6B4-B22C-B53F569607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73" t="63625" r="39780" b="18174"/>
          <a:stretch/>
        </p:blipFill>
        <p:spPr bwMode="auto">
          <a:xfrm>
            <a:off x="8119141" y="6984297"/>
            <a:ext cx="74161" cy="8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Studying - Free people icons">
            <a:extLst>
              <a:ext uri="{FF2B5EF4-FFF2-40B4-BE49-F238E27FC236}">
                <a16:creationId xmlns:a16="http://schemas.microsoft.com/office/drawing/2014/main" id="{72A6921D-08A7-C789-FFA9-5E5178F00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9506" y="1840140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Studying - Free people icons">
            <a:extLst>
              <a:ext uri="{FF2B5EF4-FFF2-40B4-BE49-F238E27FC236}">
                <a16:creationId xmlns:a16="http://schemas.microsoft.com/office/drawing/2014/main" id="{EC124226-C933-956A-6188-6CE6019A4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4693" y="1946386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Studying - Free people icons">
            <a:extLst>
              <a:ext uri="{FF2B5EF4-FFF2-40B4-BE49-F238E27FC236}">
                <a16:creationId xmlns:a16="http://schemas.microsoft.com/office/drawing/2014/main" id="{8D7018B5-4009-FBA8-F351-DAA713A27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99" y="1946386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Studying - Free people icons">
            <a:extLst>
              <a:ext uri="{FF2B5EF4-FFF2-40B4-BE49-F238E27FC236}">
                <a16:creationId xmlns:a16="http://schemas.microsoft.com/office/drawing/2014/main" id="{2E789E7C-4D9B-45E7-9482-CF08E81CE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5651" y="1946386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F512CCA-73F0-E192-14E6-7F8DFC6C8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924" y="9159639"/>
            <a:ext cx="1442374" cy="216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>
            <a:extLst>
              <a:ext uri="{FF2B5EF4-FFF2-40B4-BE49-F238E27FC236}">
                <a16:creationId xmlns:a16="http://schemas.microsoft.com/office/drawing/2014/main" id="{8A0C34C5-BEDB-57D6-90F6-982DE298A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7364" y="214879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0C4D4C0F-9A3C-135F-AC49-51D1FC945795}"/>
              </a:ext>
            </a:extLst>
          </p:cNvPr>
          <p:cNvGrpSpPr/>
          <p:nvPr/>
        </p:nvGrpSpPr>
        <p:grpSpPr>
          <a:xfrm>
            <a:off x="-3313270" y="-7320381"/>
            <a:ext cx="3791383" cy="2763006"/>
            <a:chOff x="-7306041" y="5647583"/>
            <a:chExt cx="5981762" cy="4359266"/>
          </a:xfrm>
        </p:grpSpPr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3C60D66C-07ED-DC7E-297E-96A5312FC5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849" b="6587"/>
            <a:stretch>
              <a:fillRect/>
            </a:stretch>
          </p:blipFill>
          <p:spPr bwMode="auto">
            <a:xfrm>
              <a:off x="-6536529" y="5647584"/>
              <a:ext cx="4572000" cy="4359265"/>
            </a:xfrm>
            <a:custGeom>
              <a:avLst/>
              <a:gdLst>
                <a:gd name="connsiteX0" fmla="*/ 0 w 4572000"/>
                <a:gd name="connsiteY0" fmla="*/ 0 h 4359265"/>
                <a:gd name="connsiteX1" fmla="*/ 4572000 w 4572000"/>
                <a:gd name="connsiteY1" fmla="*/ 0 h 4359265"/>
                <a:gd name="connsiteX2" fmla="*/ 4572000 w 4572000"/>
                <a:gd name="connsiteY2" fmla="*/ 941024 h 4359265"/>
                <a:gd name="connsiteX3" fmla="*/ 2246312 w 4572000"/>
                <a:gd name="connsiteY3" fmla="*/ 4359265 h 4359265"/>
                <a:gd name="connsiteX4" fmla="*/ 0 w 4572000"/>
                <a:gd name="connsiteY4" fmla="*/ 1112303 h 4359265"/>
                <a:gd name="connsiteX5" fmla="*/ 0 w 4572000"/>
                <a:gd name="connsiteY5" fmla="*/ 0 h 43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2000" h="4359265">
                  <a:moveTo>
                    <a:pt x="0" y="0"/>
                  </a:moveTo>
                  <a:lnTo>
                    <a:pt x="4572000" y="0"/>
                  </a:lnTo>
                  <a:lnTo>
                    <a:pt x="4572000" y="941024"/>
                  </a:lnTo>
                  <a:lnTo>
                    <a:pt x="2246312" y="4359265"/>
                  </a:lnTo>
                  <a:lnTo>
                    <a:pt x="0" y="1112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CDD3FB39-EB59-077E-6BD5-4A3475A95E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6831" t="29849" r="100000" b="53932"/>
            <a:stretch>
              <a:fillRect/>
            </a:stretch>
          </p:blipFill>
          <p:spPr bwMode="auto">
            <a:xfrm>
              <a:off x="-7306041" y="5647584"/>
              <a:ext cx="769513" cy="1112303"/>
            </a:xfrm>
            <a:custGeom>
              <a:avLst/>
              <a:gdLst>
                <a:gd name="connsiteX0" fmla="*/ 0 w 769513"/>
                <a:gd name="connsiteY0" fmla="*/ 0 h 1112303"/>
                <a:gd name="connsiteX1" fmla="*/ 769513 w 769513"/>
                <a:gd name="connsiteY1" fmla="*/ 0 h 1112303"/>
                <a:gd name="connsiteX2" fmla="*/ 769513 w 769513"/>
                <a:gd name="connsiteY2" fmla="*/ 1112303 h 1112303"/>
                <a:gd name="connsiteX3" fmla="*/ 0 w 769513"/>
                <a:gd name="connsiteY3" fmla="*/ 0 h 1112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9513" h="1112303">
                  <a:moveTo>
                    <a:pt x="0" y="0"/>
                  </a:moveTo>
                  <a:lnTo>
                    <a:pt x="769513" y="0"/>
                  </a:lnTo>
                  <a:lnTo>
                    <a:pt x="769513" y="1112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4E7115F0-DF35-C89A-353F-F562AB021F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000" t="29849" r="-14004" b="56430"/>
            <a:stretch>
              <a:fillRect/>
            </a:stretch>
          </p:blipFill>
          <p:spPr bwMode="auto">
            <a:xfrm>
              <a:off x="-1964529" y="5647583"/>
              <a:ext cx="640250" cy="941024"/>
            </a:xfrm>
            <a:custGeom>
              <a:avLst/>
              <a:gdLst>
                <a:gd name="connsiteX0" fmla="*/ 0 w 640250"/>
                <a:gd name="connsiteY0" fmla="*/ 0 h 941024"/>
                <a:gd name="connsiteX1" fmla="*/ 640250 w 640250"/>
                <a:gd name="connsiteY1" fmla="*/ 0 h 941024"/>
                <a:gd name="connsiteX2" fmla="*/ 0 w 640250"/>
                <a:gd name="connsiteY2" fmla="*/ 941024 h 941024"/>
                <a:gd name="connsiteX3" fmla="*/ 0 w 640250"/>
                <a:gd name="connsiteY3" fmla="*/ 0 h 941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0250" h="941024">
                  <a:moveTo>
                    <a:pt x="0" y="0"/>
                  </a:moveTo>
                  <a:lnTo>
                    <a:pt x="640250" y="0"/>
                  </a:lnTo>
                  <a:lnTo>
                    <a:pt x="0" y="9410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3275887-F929-4964-0E67-5E5D05DA07BC}"/>
              </a:ext>
            </a:extLst>
          </p:cNvPr>
          <p:cNvGrpSpPr/>
          <p:nvPr/>
        </p:nvGrpSpPr>
        <p:grpSpPr>
          <a:xfrm>
            <a:off x="478113" y="9224649"/>
            <a:ext cx="2879624" cy="3009900"/>
            <a:chOff x="1250455" y="1793240"/>
            <a:chExt cx="4845545" cy="5064760"/>
          </a:xfrm>
        </p:grpSpPr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8CBD1B3F-09F6-53CD-89CA-B475B1CE98DF}"/>
                </a:ext>
              </a:extLst>
            </p:cNvPr>
            <p:cNvSpPr/>
            <p:nvPr/>
          </p:nvSpPr>
          <p:spPr>
            <a:xfrm>
              <a:off x="1250456" y="1793240"/>
              <a:ext cx="4845544" cy="3531235"/>
            </a:xfrm>
            <a:prstGeom prst="triangle">
              <a:avLst>
                <a:gd name="adj" fmla="val 4958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83EBEBB-7849-2A0C-9B4B-A2C7EE6D999E}"/>
                </a:ext>
              </a:extLst>
            </p:cNvPr>
            <p:cNvSpPr/>
            <p:nvPr/>
          </p:nvSpPr>
          <p:spPr>
            <a:xfrm>
              <a:off x="3323538" y="1793240"/>
              <a:ext cx="666360" cy="485616"/>
            </a:xfrm>
            <a:prstGeom prst="triangle">
              <a:avLst>
                <a:gd name="adj" fmla="val 49583"/>
              </a:avLst>
            </a:prstGeom>
            <a:solidFill>
              <a:srgbClr val="292E44"/>
            </a:solidFill>
            <a:ln>
              <a:solidFill>
                <a:srgbClr val="292E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5A07AA4-850E-8ED7-586A-F3DE01C210B8}"/>
                </a:ext>
              </a:extLst>
            </p:cNvPr>
            <p:cNvSpPr/>
            <p:nvPr/>
          </p:nvSpPr>
          <p:spPr>
            <a:xfrm>
              <a:off x="1250455" y="5324475"/>
              <a:ext cx="4805363" cy="1533525"/>
            </a:xfrm>
            <a:prstGeom prst="rect">
              <a:avLst/>
            </a:prstGeom>
            <a:solidFill>
              <a:srgbClr val="292E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12996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49F3331-4BBF-9B42-9DD1-BFFE47CC6408}"/>
              </a:ext>
            </a:extLst>
          </p:cNvPr>
          <p:cNvGrpSpPr/>
          <p:nvPr/>
        </p:nvGrpSpPr>
        <p:grpSpPr>
          <a:xfrm>
            <a:off x="-152400" y="-205740"/>
            <a:ext cx="12504420" cy="7063740"/>
            <a:chOff x="-152400" y="-205740"/>
            <a:chExt cx="12504420" cy="70637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4" name="Picture 3" descr="A city skyline at sunset&#10;&#10;Description automatically generated with low confidence">
              <a:extLst>
                <a:ext uri="{FF2B5EF4-FFF2-40B4-BE49-F238E27FC236}">
                  <a16:creationId xmlns:a16="http://schemas.microsoft.com/office/drawing/2014/main" id="{96774967-AA12-D553-E336-8C05D7436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  <a:ln w="38100">
              <a:solidFill>
                <a:srgbClr val="EDC21E"/>
              </a:solidFill>
            </a:ln>
          </p:spPr>
        </p:pic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8D2E5FA-6017-6813-A615-4FFF42174CDD}"/>
                </a:ext>
              </a:extLst>
            </p:cNvPr>
            <p:cNvSpPr/>
            <p:nvPr/>
          </p:nvSpPr>
          <p:spPr>
            <a:xfrm>
              <a:off x="-152400" y="-205740"/>
              <a:ext cx="12504420" cy="5273040"/>
            </a:xfrm>
            <a:custGeom>
              <a:avLst/>
              <a:gdLst>
                <a:gd name="connsiteX0" fmla="*/ 45720 w 12504420"/>
                <a:gd name="connsiteY0" fmla="*/ 4716780 h 5273040"/>
                <a:gd name="connsiteX1" fmla="*/ 274320 w 12504420"/>
                <a:gd name="connsiteY1" fmla="*/ 4709160 h 5273040"/>
                <a:gd name="connsiteX2" fmla="*/ 281940 w 12504420"/>
                <a:gd name="connsiteY2" fmla="*/ 4831080 h 5273040"/>
                <a:gd name="connsiteX3" fmla="*/ 358140 w 12504420"/>
                <a:gd name="connsiteY3" fmla="*/ 4831080 h 5273040"/>
                <a:gd name="connsiteX4" fmla="*/ 365760 w 12504420"/>
                <a:gd name="connsiteY4" fmla="*/ 4876800 h 5273040"/>
                <a:gd name="connsiteX5" fmla="*/ 518160 w 12504420"/>
                <a:gd name="connsiteY5" fmla="*/ 4876800 h 5273040"/>
                <a:gd name="connsiteX6" fmla="*/ 518160 w 12504420"/>
                <a:gd name="connsiteY6" fmla="*/ 5059680 h 5273040"/>
                <a:gd name="connsiteX7" fmla="*/ 670560 w 12504420"/>
                <a:gd name="connsiteY7" fmla="*/ 5059680 h 5273040"/>
                <a:gd name="connsiteX8" fmla="*/ 678180 w 12504420"/>
                <a:gd name="connsiteY8" fmla="*/ 4922520 h 5273040"/>
                <a:gd name="connsiteX9" fmla="*/ 723900 w 12504420"/>
                <a:gd name="connsiteY9" fmla="*/ 4884420 h 5273040"/>
                <a:gd name="connsiteX10" fmla="*/ 784860 w 12504420"/>
                <a:gd name="connsiteY10" fmla="*/ 4884420 h 5273040"/>
                <a:gd name="connsiteX11" fmla="*/ 815340 w 12504420"/>
                <a:gd name="connsiteY11" fmla="*/ 4922520 h 5273040"/>
                <a:gd name="connsiteX12" fmla="*/ 861060 w 12504420"/>
                <a:gd name="connsiteY12" fmla="*/ 4922520 h 5273040"/>
                <a:gd name="connsiteX13" fmla="*/ 861060 w 12504420"/>
                <a:gd name="connsiteY13" fmla="*/ 4594860 h 5273040"/>
                <a:gd name="connsiteX14" fmla="*/ 967740 w 12504420"/>
                <a:gd name="connsiteY14" fmla="*/ 4594860 h 5273040"/>
                <a:gd name="connsiteX15" fmla="*/ 967740 w 12504420"/>
                <a:gd name="connsiteY15" fmla="*/ 4556760 h 5273040"/>
                <a:gd name="connsiteX16" fmla="*/ 1112520 w 12504420"/>
                <a:gd name="connsiteY16" fmla="*/ 4556760 h 5273040"/>
                <a:gd name="connsiteX17" fmla="*/ 1112520 w 12504420"/>
                <a:gd name="connsiteY17" fmla="*/ 4587240 h 5273040"/>
                <a:gd name="connsiteX18" fmla="*/ 1196340 w 12504420"/>
                <a:gd name="connsiteY18" fmla="*/ 4587240 h 5273040"/>
                <a:gd name="connsiteX19" fmla="*/ 1196340 w 12504420"/>
                <a:gd name="connsiteY19" fmla="*/ 4785360 h 5273040"/>
                <a:gd name="connsiteX20" fmla="*/ 1257300 w 12504420"/>
                <a:gd name="connsiteY20" fmla="*/ 4785360 h 5273040"/>
                <a:gd name="connsiteX21" fmla="*/ 1257300 w 12504420"/>
                <a:gd name="connsiteY21" fmla="*/ 4686300 h 5273040"/>
                <a:gd name="connsiteX22" fmla="*/ 1356360 w 12504420"/>
                <a:gd name="connsiteY22" fmla="*/ 4686300 h 5273040"/>
                <a:gd name="connsiteX23" fmla="*/ 1356360 w 12504420"/>
                <a:gd name="connsiteY23" fmla="*/ 4800600 h 5273040"/>
                <a:gd name="connsiteX24" fmla="*/ 1539240 w 12504420"/>
                <a:gd name="connsiteY24" fmla="*/ 4800600 h 5273040"/>
                <a:gd name="connsiteX25" fmla="*/ 1539240 w 12504420"/>
                <a:gd name="connsiteY25" fmla="*/ 4754880 h 5273040"/>
                <a:gd name="connsiteX26" fmla="*/ 1676400 w 12504420"/>
                <a:gd name="connsiteY26" fmla="*/ 4754880 h 5273040"/>
                <a:gd name="connsiteX27" fmla="*/ 1676400 w 12504420"/>
                <a:gd name="connsiteY27" fmla="*/ 4785360 h 5273040"/>
                <a:gd name="connsiteX28" fmla="*/ 1737360 w 12504420"/>
                <a:gd name="connsiteY28" fmla="*/ 4785360 h 5273040"/>
                <a:gd name="connsiteX29" fmla="*/ 1737360 w 12504420"/>
                <a:gd name="connsiteY29" fmla="*/ 4892040 h 5273040"/>
                <a:gd name="connsiteX30" fmla="*/ 1836420 w 12504420"/>
                <a:gd name="connsiteY30" fmla="*/ 4892040 h 5273040"/>
                <a:gd name="connsiteX31" fmla="*/ 1836420 w 12504420"/>
                <a:gd name="connsiteY31" fmla="*/ 4533900 h 5273040"/>
                <a:gd name="connsiteX32" fmla="*/ 1943100 w 12504420"/>
                <a:gd name="connsiteY32" fmla="*/ 4488180 h 5273040"/>
                <a:gd name="connsiteX33" fmla="*/ 2065020 w 12504420"/>
                <a:gd name="connsiteY33" fmla="*/ 4488180 h 5273040"/>
                <a:gd name="connsiteX34" fmla="*/ 2186940 w 12504420"/>
                <a:gd name="connsiteY34" fmla="*/ 4533900 h 5273040"/>
                <a:gd name="connsiteX35" fmla="*/ 2186940 w 12504420"/>
                <a:gd name="connsiteY35" fmla="*/ 4625340 h 5273040"/>
                <a:gd name="connsiteX36" fmla="*/ 2217420 w 12504420"/>
                <a:gd name="connsiteY36" fmla="*/ 4625340 h 5273040"/>
                <a:gd name="connsiteX37" fmla="*/ 2217420 w 12504420"/>
                <a:gd name="connsiteY37" fmla="*/ 4991100 h 5273040"/>
                <a:gd name="connsiteX38" fmla="*/ 2255520 w 12504420"/>
                <a:gd name="connsiteY38" fmla="*/ 4907280 h 5273040"/>
                <a:gd name="connsiteX39" fmla="*/ 2308860 w 12504420"/>
                <a:gd name="connsiteY39" fmla="*/ 4914900 h 5273040"/>
                <a:gd name="connsiteX40" fmla="*/ 2308860 w 12504420"/>
                <a:gd name="connsiteY40" fmla="*/ 4564380 h 5273040"/>
                <a:gd name="connsiteX41" fmla="*/ 2346960 w 12504420"/>
                <a:gd name="connsiteY41" fmla="*/ 4549140 h 5273040"/>
                <a:gd name="connsiteX42" fmla="*/ 2346960 w 12504420"/>
                <a:gd name="connsiteY42" fmla="*/ 4511040 h 5273040"/>
                <a:gd name="connsiteX43" fmla="*/ 2385060 w 12504420"/>
                <a:gd name="connsiteY43" fmla="*/ 4488180 h 5273040"/>
                <a:gd name="connsiteX44" fmla="*/ 2628900 w 12504420"/>
                <a:gd name="connsiteY44" fmla="*/ 4488180 h 5273040"/>
                <a:gd name="connsiteX45" fmla="*/ 2628900 w 12504420"/>
                <a:gd name="connsiteY45" fmla="*/ 4320540 h 5273040"/>
                <a:gd name="connsiteX46" fmla="*/ 2964180 w 12504420"/>
                <a:gd name="connsiteY46" fmla="*/ 4320540 h 5273040"/>
                <a:gd name="connsiteX47" fmla="*/ 2964180 w 12504420"/>
                <a:gd name="connsiteY47" fmla="*/ 4960620 h 5273040"/>
                <a:gd name="connsiteX48" fmla="*/ 3093720 w 12504420"/>
                <a:gd name="connsiteY48" fmla="*/ 4960620 h 5273040"/>
                <a:gd name="connsiteX49" fmla="*/ 3093720 w 12504420"/>
                <a:gd name="connsiteY49" fmla="*/ 4846320 h 5273040"/>
                <a:gd name="connsiteX50" fmla="*/ 3375660 w 12504420"/>
                <a:gd name="connsiteY50" fmla="*/ 4846320 h 5273040"/>
                <a:gd name="connsiteX51" fmla="*/ 3375660 w 12504420"/>
                <a:gd name="connsiteY51" fmla="*/ 4747260 h 5273040"/>
                <a:gd name="connsiteX52" fmla="*/ 3749040 w 12504420"/>
                <a:gd name="connsiteY52" fmla="*/ 4747260 h 5273040"/>
                <a:gd name="connsiteX53" fmla="*/ 3749040 w 12504420"/>
                <a:gd name="connsiteY53" fmla="*/ 4914900 h 5273040"/>
                <a:gd name="connsiteX54" fmla="*/ 3886200 w 12504420"/>
                <a:gd name="connsiteY54" fmla="*/ 4914900 h 5273040"/>
                <a:gd name="connsiteX55" fmla="*/ 3886200 w 12504420"/>
                <a:gd name="connsiteY55" fmla="*/ 4861560 h 5273040"/>
                <a:gd name="connsiteX56" fmla="*/ 4114800 w 12504420"/>
                <a:gd name="connsiteY56" fmla="*/ 4861560 h 5273040"/>
                <a:gd name="connsiteX57" fmla="*/ 4732020 w 12504420"/>
                <a:gd name="connsiteY57" fmla="*/ 4861560 h 5273040"/>
                <a:gd name="connsiteX58" fmla="*/ 4732020 w 12504420"/>
                <a:gd name="connsiteY58" fmla="*/ 4572000 h 5273040"/>
                <a:gd name="connsiteX59" fmla="*/ 4945380 w 12504420"/>
                <a:gd name="connsiteY59" fmla="*/ 4587240 h 5273040"/>
                <a:gd name="connsiteX60" fmla="*/ 4945380 w 12504420"/>
                <a:gd name="connsiteY60" fmla="*/ 4838700 h 5273040"/>
                <a:gd name="connsiteX61" fmla="*/ 5036820 w 12504420"/>
                <a:gd name="connsiteY61" fmla="*/ 4838700 h 5273040"/>
                <a:gd name="connsiteX62" fmla="*/ 5036820 w 12504420"/>
                <a:gd name="connsiteY62" fmla="*/ 4937760 h 5273040"/>
                <a:gd name="connsiteX63" fmla="*/ 5173980 w 12504420"/>
                <a:gd name="connsiteY63" fmla="*/ 4937760 h 5273040"/>
                <a:gd name="connsiteX64" fmla="*/ 5173980 w 12504420"/>
                <a:gd name="connsiteY64" fmla="*/ 5059680 h 5273040"/>
                <a:gd name="connsiteX65" fmla="*/ 5227320 w 12504420"/>
                <a:gd name="connsiteY65" fmla="*/ 5059680 h 5273040"/>
                <a:gd name="connsiteX66" fmla="*/ 5227320 w 12504420"/>
                <a:gd name="connsiteY66" fmla="*/ 5158740 h 5273040"/>
                <a:gd name="connsiteX67" fmla="*/ 5334000 w 12504420"/>
                <a:gd name="connsiteY67" fmla="*/ 5158740 h 5273040"/>
                <a:gd name="connsiteX68" fmla="*/ 5334000 w 12504420"/>
                <a:gd name="connsiteY68" fmla="*/ 5219700 h 5273040"/>
                <a:gd name="connsiteX69" fmla="*/ 5425440 w 12504420"/>
                <a:gd name="connsiteY69" fmla="*/ 5219700 h 5273040"/>
                <a:gd name="connsiteX70" fmla="*/ 5425440 w 12504420"/>
                <a:gd name="connsiteY70" fmla="*/ 5013960 h 5273040"/>
                <a:gd name="connsiteX71" fmla="*/ 5623560 w 12504420"/>
                <a:gd name="connsiteY71" fmla="*/ 5013960 h 5273040"/>
                <a:gd name="connsiteX72" fmla="*/ 5623560 w 12504420"/>
                <a:gd name="connsiteY72" fmla="*/ 5265420 h 5273040"/>
                <a:gd name="connsiteX73" fmla="*/ 5958840 w 12504420"/>
                <a:gd name="connsiteY73" fmla="*/ 5265420 h 5273040"/>
                <a:gd name="connsiteX74" fmla="*/ 5989320 w 12504420"/>
                <a:gd name="connsiteY74" fmla="*/ 5265420 h 5273040"/>
                <a:gd name="connsiteX75" fmla="*/ 5989320 w 12504420"/>
                <a:gd name="connsiteY75" fmla="*/ 4998720 h 5273040"/>
                <a:gd name="connsiteX76" fmla="*/ 6042660 w 12504420"/>
                <a:gd name="connsiteY76" fmla="*/ 4975860 h 5273040"/>
                <a:gd name="connsiteX77" fmla="*/ 6042660 w 12504420"/>
                <a:gd name="connsiteY77" fmla="*/ 4853940 h 5273040"/>
                <a:gd name="connsiteX78" fmla="*/ 6134100 w 12504420"/>
                <a:gd name="connsiteY78" fmla="*/ 4754880 h 5273040"/>
                <a:gd name="connsiteX79" fmla="*/ 6217920 w 12504420"/>
                <a:gd name="connsiteY79" fmla="*/ 4869180 h 5273040"/>
                <a:gd name="connsiteX80" fmla="*/ 6217920 w 12504420"/>
                <a:gd name="connsiteY80" fmla="*/ 4975860 h 5273040"/>
                <a:gd name="connsiteX81" fmla="*/ 6400800 w 12504420"/>
                <a:gd name="connsiteY81" fmla="*/ 4975860 h 5273040"/>
                <a:gd name="connsiteX82" fmla="*/ 6400800 w 12504420"/>
                <a:gd name="connsiteY82" fmla="*/ 4594860 h 5273040"/>
                <a:gd name="connsiteX83" fmla="*/ 6438900 w 12504420"/>
                <a:gd name="connsiteY83" fmla="*/ 4594860 h 5273040"/>
                <a:gd name="connsiteX84" fmla="*/ 6438900 w 12504420"/>
                <a:gd name="connsiteY84" fmla="*/ 4518660 h 5273040"/>
                <a:gd name="connsiteX85" fmla="*/ 6522720 w 12504420"/>
                <a:gd name="connsiteY85" fmla="*/ 4518660 h 5273040"/>
                <a:gd name="connsiteX86" fmla="*/ 6522720 w 12504420"/>
                <a:gd name="connsiteY86" fmla="*/ 4457700 h 5273040"/>
                <a:gd name="connsiteX87" fmla="*/ 6576060 w 12504420"/>
                <a:gd name="connsiteY87" fmla="*/ 4434840 h 5273040"/>
                <a:gd name="connsiteX88" fmla="*/ 6819900 w 12504420"/>
                <a:gd name="connsiteY88" fmla="*/ 4434840 h 5273040"/>
                <a:gd name="connsiteX89" fmla="*/ 6819900 w 12504420"/>
                <a:gd name="connsiteY89" fmla="*/ 4518660 h 5273040"/>
                <a:gd name="connsiteX90" fmla="*/ 6903720 w 12504420"/>
                <a:gd name="connsiteY90" fmla="*/ 4518660 h 5273040"/>
                <a:gd name="connsiteX91" fmla="*/ 6903720 w 12504420"/>
                <a:gd name="connsiteY91" fmla="*/ 4953000 h 5273040"/>
                <a:gd name="connsiteX92" fmla="*/ 7018020 w 12504420"/>
                <a:gd name="connsiteY92" fmla="*/ 4953000 h 5273040"/>
                <a:gd name="connsiteX93" fmla="*/ 7018020 w 12504420"/>
                <a:gd name="connsiteY93" fmla="*/ 4579620 h 5273040"/>
                <a:gd name="connsiteX94" fmla="*/ 7200900 w 12504420"/>
                <a:gd name="connsiteY94" fmla="*/ 4541520 h 5273040"/>
                <a:gd name="connsiteX95" fmla="*/ 7277100 w 12504420"/>
                <a:gd name="connsiteY95" fmla="*/ 4541520 h 5273040"/>
                <a:gd name="connsiteX96" fmla="*/ 7277100 w 12504420"/>
                <a:gd name="connsiteY96" fmla="*/ 4267200 h 5273040"/>
                <a:gd name="connsiteX97" fmla="*/ 7299960 w 12504420"/>
                <a:gd name="connsiteY97" fmla="*/ 4267200 h 5273040"/>
                <a:gd name="connsiteX98" fmla="*/ 7833360 w 12504420"/>
                <a:gd name="connsiteY98" fmla="*/ 4267200 h 5273040"/>
                <a:gd name="connsiteX99" fmla="*/ 7833360 w 12504420"/>
                <a:gd name="connsiteY99" fmla="*/ 4358640 h 5273040"/>
                <a:gd name="connsiteX100" fmla="*/ 8031480 w 12504420"/>
                <a:gd name="connsiteY100" fmla="*/ 4358640 h 5273040"/>
                <a:gd name="connsiteX101" fmla="*/ 8031480 w 12504420"/>
                <a:gd name="connsiteY101" fmla="*/ 4549140 h 5273040"/>
                <a:gd name="connsiteX102" fmla="*/ 8542020 w 12504420"/>
                <a:gd name="connsiteY102" fmla="*/ 4549140 h 5273040"/>
                <a:gd name="connsiteX103" fmla="*/ 8542020 w 12504420"/>
                <a:gd name="connsiteY103" fmla="*/ 4587240 h 5273040"/>
                <a:gd name="connsiteX104" fmla="*/ 8663940 w 12504420"/>
                <a:gd name="connsiteY104" fmla="*/ 4587240 h 5273040"/>
                <a:gd name="connsiteX105" fmla="*/ 8663940 w 12504420"/>
                <a:gd name="connsiteY105" fmla="*/ 4640580 h 5273040"/>
                <a:gd name="connsiteX106" fmla="*/ 8763000 w 12504420"/>
                <a:gd name="connsiteY106" fmla="*/ 4640580 h 5273040"/>
                <a:gd name="connsiteX107" fmla="*/ 8763000 w 12504420"/>
                <a:gd name="connsiteY107" fmla="*/ 4762500 h 5273040"/>
                <a:gd name="connsiteX108" fmla="*/ 8823960 w 12504420"/>
                <a:gd name="connsiteY108" fmla="*/ 4762500 h 5273040"/>
                <a:gd name="connsiteX109" fmla="*/ 8823960 w 12504420"/>
                <a:gd name="connsiteY109" fmla="*/ 4701540 h 5273040"/>
                <a:gd name="connsiteX110" fmla="*/ 8915400 w 12504420"/>
                <a:gd name="connsiteY110" fmla="*/ 4701540 h 5273040"/>
                <a:gd name="connsiteX111" fmla="*/ 8915400 w 12504420"/>
                <a:gd name="connsiteY111" fmla="*/ 4678680 h 5273040"/>
                <a:gd name="connsiteX112" fmla="*/ 9067800 w 12504420"/>
                <a:gd name="connsiteY112" fmla="*/ 4678680 h 5273040"/>
                <a:gd name="connsiteX113" fmla="*/ 9067800 w 12504420"/>
                <a:gd name="connsiteY113" fmla="*/ 4716780 h 5273040"/>
                <a:gd name="connsiteX114" fmla="*/ 9189720 w 12504420"/>
                <a:gd name="connsiteY114" fmla="*/ 4716780 h 5273040"/>
                <a:gd name="connsiteX115" fmla="*/ 9189720 w 12504420"/>
                <a:gd name="connsiteY115" fmla="*/ 5052060 h 5273040"/>
                <a:gd name="connsiteX116" fmla="*/ 9486900 w 12504420"/>
                <a:gd name="connsiteY116" fmla="*/ 5052060 h 5273040"/>
                <a:gd name="connsiteX117" fmla="*/ 9486900 w 12504420"/>
                <a:gd name="connsiteY117" fmla="*/ 5273040 h 5273040"/>
                <a:gd name="connsiteX118" fmla="*/ 9532620 w 12504420"/>
                <a:gd name="connsiteY118" fmla="*/ 5273040 h 5273040"/>
                <a:gd name="connsiteX119" fmla="*/ 9532620 w 12504420"/>
                <a:gd name="connsiteY119" fmla="*/ 4739640 h 5273040"/>
                <a:gd name="connsiteX120" fmla="*/ 9669780 w 12504420"/>
                <a:gd name="connsiteY120" fmla="*/ 4724400 h 5273040"/>
                <a:gd name="connsiteX121" fmla="*/ 9669780 w 12504420"/>
                <a:gd name="connsiteY121" fmla="*/ 4686300 h 5273040"/>
                <a:gd name="connsiteX122" fmla="*/ 9890760 w 12504420"/>
                <a:gd name="connsiteY122" fmla="*/ 4648200 h 5273040"/>
                <a:gd name="connsiteX123" fmla="*/ 9890760 w 12504420"/>
                <a:gd name="connsiteY123" fmla="*/ 4732020 h 5273040"/>
                <a:gd name="connsiteX124" fmla="*/ 9944100 w 12504420"/>
                <a:gd name="connsiteY124" fmla="*/ 4732020 h 5273040"/>
                <a:gd name="connsiteX125" fmla="*/ 9944100 w 12504420"/>
                <a:gd name="connsiteY125" fmla="*/ 4709160 h 5273040"/>
                <a:gd name="connsiteX126" fmla="*/ 10043160 w 12504420"/>
                <a:gd name="connsiteY126" fmla="*/ 4678680 h 5273040"/>
                <a:gd name="connsiteX127" fmla="*/ 10043160 w 12504420"/>
                <a:gd name="connsiteY127" fmla="*/ 4747260 h 5273040"/>
                <a:gd name="connsiteX128" fmla="*/ 10111740 w 12504420"/>
                <a:gd name="connsiteY128" fmla="*/ 4747260 h 5273040"/>
                <a:gd name="connsiteX129" fmla="*/ 10111740 w 12504420"/>
                <a:gd name="connsiteY129" fmla="*/ 4709160 h 5273040"/>
                <a:gd name="connsiteX130" fmla="*/ 10264140 w 12504420"/>
                <a:gd name="connsiteY130" fmla="*/ 4709160 h 5273040"/>
                <a:gd name="connsiteX131" fmla="*/ 10408920 w 12504420"/>
                <a:gd name="connsiteY131" fmla="*/ 4953000 h 5273040"/>
                <a:gd name="connsiteX132" fmla="*/ 10584180 w 12504420"/>
                <a:gd name="connsiteY132" fmla="*/ 4953000 h 5273040"/>
                <a:gd name="connsiteX133" fmla="*/ 10584180 w 12504420"/>
                <a:gd name="connsiteY133" fmla="*/ 4434840 h 5273040"/>
                <a:gd name="connsiteX134" fmla="*/ 10690860 w 12504420"/>
                <a:gd name="connsiteY134" fmla="*/ 4335780 h 5273040"/>
                <a:gd name="connsiteX135" fmla="*/ 10934700 w 12504420"/>
                <a:gd name="connsiteY135" fmla="*/ 4328160 h 5273040"/>
                <a:gd name="connsiteX136" fmla="*/ 10934700 w 12504420"/>
                <a:gd name="connsiteY136" fmla="*/ 4236720 h 5273040"/>
                <a:gd name="connsiteX137" fmla="*/ 11018520 w 12504420"/>
                <a:gd name="connsiteY137" fmla="*/ 4213860 h 5273040"/>
                <a:gd name="connsiteX138" fmla="*/ 11163300 w 12504420"/>
                <a:gd name="connsiteY138" fmla="*/ 4213860 h 5273040"/>
                <a:gd name="connsiteX139" fmla="*/ 11163300 w 12504420"/>
                <a:gd name="connsiteY139" fmla="*/ 4305300 h 5273040"/>
                <a:gd name="connsiteX140" fmla="*/ 11262360 w 12504420"/>
                <a:gd name="connsiteY140" fmla="*/ 4305300 h 5273040"/>
                <a:gd name="connsiteX141" fmla="*/ 11262360 w 12504420"/>
                <a:gd name="connsiteY141" fmla="*/ 4876800 h 5273040"/>
                <a:gd name="connsiteX142" fmla="*/ 11452860 w 12504420"/>
                <a:gd name="connsiteY142" fmla="*/ 4876800 h 5273040"/>
                <a:gd name="connsiteX143" fmla="*/ 11452860 w 12504420"/>
                <a:gd name="connsiteY143" fmla="*/ 4930140 h 5273040"/>
                <a:gd name="connsiteX144" fmla="*/ 11567160 w 12504420"/>
                <a:gd name="connsiteY144" fmla="*/ 4930140 h 5273040"/>
                <a:gd name="connsiteX145" fmla="*/ 11567160 w 12504420"/>
                <a:gd name="connsiteY145" fmla="*/ 4960620 h 5273040"/>
                <a:gd name="connsiteX146" fmla="*/ 11635740 w 12504420"/>
                <a:gd name="connsiteY146" fmla="*/ 4960620 h 5273040"/>
                <a:gd name="connsiteX147" fmla="*/ 11635740 w 12504420"/>
                <a:gd name="connsiteY147" fmla="*/ 4975860 h 5273040"/>
                <a:gd name="connsiteX148" fmla="*/ 11711940 w 12504420"/>
                <a:gd name="connsiteY148" fmla="*/ 4975860 h 5273040"/>
                <a:gd name="connsiteX149" fmla="*/ 11711940 w 12504420"/>
                <a:gd name="connsiteY149" fmla="*/ 4945380 h 5273040"/>
                <a:gd name="connsiteX150" fmla="*/ 11795760 w 12504420"/>
                <a:gd name="connsiteY150" fmla="*/ 4945380 h 5273040"/>
                <a:gd name="connsiteX151" fmla="*/ 11795760 w 12504420"/>
                <a:gd name="connsiteY151" fmla="*/ 4838700 h 5273040"/>
                <a:gd name="connsiteX152" fmla="*/ 11902440 w 12504420"/>
                <a:gd name="connsiteY152" fmla="*/ 4838700 h 5273040"/>
                <a:gd name="connsiteX153" fmla="*/ 11902440 w 12504420"/>
                <a:gd name="connsiteY153" fmla="*/ 4754880 h 5273040"/>
                <a:gd name="connsiteX154" fmla="*/ 12024360 w 12504420"/>
                <a:gd name="connsiteY154" fmla="*/ 4754880 h 5273040"/>
                <a:gd name="connsiteX155" fmla="*/ 12024360 w 12504420"/>
                <a:gd name="connsiteY155" fmla="*/ 4815840 h 5273040"/>
                <a:gd name="connsiteX156" fmla="*/ 12192000 w 12504420"/>
                <a:gd name="connsiteY156" fmla="*/ 4815840 h 5273040"/>
                <a:gd name="connsiteX157" fmla="*/ 12192000 w 12504420"/>
                <a:gd name="connsiteY157" fmla="*/ 4838700 h 5273040"/>
                <a:gd name="connsiteX158" fmla="*/ 12306300 w 12504420"/>
                <a:gd name="connsiteY158" fmla="*/ 4838700 h 5273040"/>
                <a:gd name="connsiteX159" fmla="*/ 12306300 w 12504420"/>
                <a:gd name="connsiteY159" fmla="*/ 4861560 h 5273040"/>
                <a:gd name="connsiteX160" fmla="*/ 12504420 w 12504420"/>
                <a:gd name="connsiteY160" fmla="*/ 4861560 h 5273040"/>
                <a:gd name="connsiteX161" fmla="*/ 12504420 w 12504420"/>
                <a:gd name="connsiteY161" fmla="*/ 0 h 5273040"/>
                <a:gd name="connsiteX162" fmla="*/ 0 w 12504420"/>
                <a:gd name="connsiteY162" fmla="*/ 0 h 5273040"/>
                <a:gd name="connsiteX163" fmla="*/ 45720 w 12504420"/>
                <a:gd name="connsiteY163" fmla="*/ 4716780 h 527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</a:cxnLst>
              <a:rect l="l" t="t" r="r" b="b"/>
              <a:pathLst>
                <a:path w="12504420" h="5273040">
                  <a:moveTo>
                    <a:pt x="45720" y="4716780"/>
                  </a:moveTo>
                  <a:lnTo>
                    <a:pt x="274320" y="4709160"/>
                  </a:lnTo>
                  <a:lnTo>
                    <a:pt x="281940" y="4831080"/>
                  </a:lnTo>
                  <a:lnTo>
                    <a:pt x="358140" y="4831080"/>
                  </a:lnTo>
                  <a:lnTo>
                    <a:pt x="365760" y="4876800"/>
                  </a:lnTo>
                  <a:lnTo>
                    <a:pt x="518160" y="4876800"/>
                  </a:lnTo>
                  <a:lnTo>
                    <a:pt x="518160" y="5059680"/>
                  </a:lnTo>
                  <a:lnTo>
                    <a:pt x="670560" y="5059680"/>
                  </a:lnTo>
                  <a:lnTo>
                    <a:pt x="678180" y="4922520"/>
                  </a:lnTo>
                  <a:lnTo>
                    <a:pt x="723900" y="4884420"/>
                  </a:lnTo>
                  <a:lnTo>
                    <a:pt x="784860" y="4884420"/>
                  </a:lnTo>
                  <a:lnTo>
                    <a:pt x="815340" y="4922520"/>
                  </a:lnTo>
                  <a:lnTo>
                    <a:pt x="861060" y="4922520"/>
                  </a:lnTo>
                  <a:lnTo>
                    <a:pt x="861060" y="4594860"/>
                  </a:lnTo>
                  <a:lnTo>
                    <a:pt x="967740" y="4594860"/>
                  </a:lnTo>
                  <a:lnTo>
                    <a:pt x="967740" y="4556760"/>
                  </a:lnTo>
                  <a:lnTo>
                    <a:pt x="1112520" y="4556760"/>
                  </a:lnTo>
                  <a:lnTo>
                    <a:pt x="1112520" y="4587240"/>
                  </a:lnTo>
                  <a:lnTo>
                    <a:pt x="1196340" y="4587240"/>
                  </a:lnTo>
                  <a:lnTo>
                    <a:pt x="1196340" y="4785360"/>
                  </a:lnTo>
                  <a:lnTo>
                    <a:pt x="1257300" y="4785360"/>
                  </a:lnTo>
                  <a:lnTo>
                    <a:pt x="1257300" y="4686300"/>
                  </a:lnTo>
                  <a:lnTo>
                    <a:pt x="1356360" y="4686300"/>
                  </a:lnTo>
                  <a:lnTo>
                    <a:pt x="1356360" y="4800600"/>
                  </a:lnTo>
                  <a:lnTo>
                    <a:pt x="1539240" y="4800600"/>
                  </a:lnTo>
                  <a:lnTo>
                    <a:pt x="1539240" y="4754880"/>
                  </a:lnTo>
                  <a:lnTo>
                    <a:pt x="1676400" y="4754880"/>
                  </a:lnTo>
                  <a:lnTo>
                    <a:pt x="1676400" y="4785360"/>
                  </a:lnTo>
                  <a:lnTo>
                    <a:pt x="1737360" y="4785360"/>
                  </a:lnTo>
                  <a:lnTo>
                    <a:pt x="1737360" y="4892040"/>
                  </a:lnTo>
                  <a:lnTo>
                    <a:pt x="1836420" y="4892040"/>
                  </a:lnTo>
                  <a:lnTo>
                    <a:pt x="1836420" y="4533900"/>
                  </a:lnTo>
                  <a:lnTo>
                    <a:pt x="1943100" y="4488180"/>
                  </a:lnTo>
                  <a:lnTo>
                    <a:pt x="2065020" y="4488180"/>
                  </a:lnTo>
                  <a:lnTo>
                    <a:pt x="2186940" y="4533900"/>
                  </a:lnTo>
                  <a:lnTo>
                    <a:pt x="2186940" y="4625340"/>
                  </a:lnTo>
                  <a:lnTo>
                    <a:pt x="2217420" y="4625340"/>
                  </a:lnTo>
                  <a:lnTo>
                    <a:pt x="2217420" y="4991100"/>
                  </a:lnTo>
                  <a:lnTo>
                    <a:pt x="2255520" y="4907280"/>
                  </a:lnTo>
                  <a:lnTo>
                    <a:pt x="2308860" y="4914900"/>
                  </a:lnTo>
                  <a:lnTo>
                    <a:pt x="2308860" y="4564380"/>
                  </a:lnTo>
                  <a:lnTo>
                    <a:pt x="2346960" y="4549140"/>
                  </a:lnTo>
                  <a:lnTo>
                    <a:pt x="2346960" y="4511040"/>
                  </a:lnTo>
                  <a:lnTo>
                    <a:pt x="2385060" y="4488180"/>
                  </a:lnTo>
                  <a:lnTo>
                    <a:pt x="2628900" y="4488180"/>
                  </a:lnTo>
                  <a:lnTo>
                    <a:pt x="2628900" y="4320540"/>
                  </a:lnTo>
                  <a:lnTo>
                    <a:pt x="2964180" y="4320540"/>
                  </a:lnTo>
                  <a:lnTo>
                    <a:pt x="2964180" y="4960620"/>
                  </a:lnTo>
                  <a:lnTo>
                    <a:pt x="3093720" y="4960620"/>
                  </a:lnTo>
                  <a:lnTo>
                    <a:pt x="3093720" y="4846320"/>
                  </a:lnTo>
                  <a:lnTo>
                    <a:pt x="3375660" y="4846320"/>
                  </a:lnTo>
                  <a:lnTo>
                    <a:pt x="3375660" y="4747260"/>
                  </a:lnTo>
                  <a:lnTo>
                    <a:pt x="3749040" y="4747260"/>
                  </a:lnTo>
                  <a:lnTo>
                    <a:pt x="3749040" y="4914900"/>
                  </a:lnTo>
                  <a:lnTo>
                    <a:pt x="3886200" y="4914900"/>
                  </a:lnTo>
                  <a:lnTo>
                    <a:pt x="3886200" y="4861560"/>
                  </a:lnTo>
                  <a:lnTo>
                    <a:pt x="4114800" y="4861560"/>
                  </a:lnTo>
                  <a:lnTo>
                    <a:pt x="4732020" y="4861560"/>
                  </a:lnTo>
                  <a:lnTo>
                    <a:pt x="4732020" y="4572000"/>
                  </a:lnTo>
                  <a:lnTo>
                    <a:pt x="4945380" y="4587240"/>
                  </a:lnTo>
                  <a:lnTo>
                    <a:pt x="4945380" y="4838700"/>
                  </a:lnTo>
                  <a:lnTo>
                    <a:pt x="5036820" y="4838700"/>
                  </a:lnTo>
                  <a:lnTo>
                    <a:pt x="5036820" y="4937760"/>
                  </a:lnTo>
                  <a:lnTo>
                    <a:pt x="5173980" y="4937760"/>
                  </a:lnTo>
                  <a:lnTo>
                    <a:pt x="5173980" y="5059680"/>
                  </a:lnTo>
                  <a:lnTo>
                    <a:pt x="5227320" y="5059680"/>
                  </a:lnTo>
                  <a:lnTo>
                    <a:pt x="5227320" y="5158740"/>
                  </a:lnTo>
                  <a:lnTo>
                    <a:pt x="5334000" y="5158740"/>
                  </a:lnTo>
                  <a:lnTo>
                    <a:pt x="5334000" y="5219700"/>
                  </a:lnTo>
                  <a:lnTo>
                    <a:pt x="5425440" y="5219700"/>
                  </a:lnTo>
                  <a:lnTo>
                    <a:pt x="5425440" y="5013960"/>
                  </a:lnTo>
                  <a:lnTo>
                    <a:pt x="5623560" y="5013960"/>
                  </a:lnTo>
                  <a:lnTo>
                    <a:pt x="5623560" y="5265420"/>
                  </a:lnTo>
                  <a:lnTo>
                    <a:pt x="5958840" y="5265420"/>
                  </a:lnTo>
                  <a:lnTo>
                    <a:pt x="5989320" y="5265420"/>
                  </a:lnTo>
                  <a:lnTo>
                    <a:pt x="5989320" y="4998720"/>
                  </a:lnTo>
                  <a:lnTo>
                    <a:pt x="6042660" y="4975860"/>
                  </a:lnTo>
                  <a:lnTo>
                    <a:pt x="6042660" y="4853940"/>
                  </a:lnTo>
                  <a:lnTo>
                    <a:pt x="6134100" y="4754880"/>
                  </a:lnTo>
                  <a:lnTo>
                    <a:pt x="6217920" y="4869180"/>
                  </a:lnTo>
                  <a:lnTo>
                    <a:pt x="6217920" y="4975860"/>
                  </a:lnTo>
                  <a:lnTo>
                    <a:pt x="6400800" y="4975860"/>
                  </a:lnTo>
                  <a:lnTo>
                    <a:pt x="6400800" y="4594860"/>
                  </a:lnTo>
                  <a:lnTo>
                    <a:pt x="6438900" y="4594860"/>
                  </a:lnTo>
                  <a:lnTo>
                    <a:pt x="6438900" y="4518660"/>
                  </a:lnTo>
                  <a:lnTo>
                    <a:pt x="6522720" y="4518660"/>
                  </a:lnTo>
                  <a:lnTo>
                    <a:pt x="6522720" y="4457700"/>
                  </a:lnTo>
                  <a:lnTo>
                    <a:pt x="6576060" y="4434840"/>
                  </a:lnTo>
                  <a:lnTo>
                    <a:pt x="6819900" y="4434840"/>
                  </a:lnTo>
                  <a:lnTo>
                    <a:pt x="6819900" y="4518660"/>
                  </a:lnTo>
                  <a:lnTo>
                    <a:pt x="6903720" y="4518660"/>
                  </a:lnTo>
                  <a:lnTo>
                    <a:pt x="6903720" y="4953000"/>
                  </a:lnTo>
                  <a:lnTo>
                    <a:pt x="7018020" y="4953000"/>
                  </a:lnTo>
                  <a:lnTo>
                    <a:pt x="7018020" y="4579620"/>
                  </a:lnTo>
                  <a:lnTo>
                    <a:pt x="7200900" y="4541520"/>
                  </a:lnTo>
                  <a:lnTo>
                    <a:pt x="7277100" y="4541520"/>
                  </a:lnTo>
                  <a:lnTo>
                    <a:pt x="7277100" y="4267200"/>
                  </a:lnTo>
                  <a:lnTo>
                    <a:pt x="7299960" y="4267200"/>
                  </a:lnTo>
                  <a:lnTo>
                    <a:pt x="7833360" y="4267200"/>
                  </a:lnTo>
                  <a:lnTo>
                    <a:pt x="7833360" y="4358640"/>
                  </a:lnTo>
                  <a:lnTo>
                    <a:pt x="8031480" y="4358640"/>
                  </a:lnTo>
                  <a:lnTo>
                    <a:pt x="8031480" y="4549140"/>
                  </a:lnTo>
                  <a:lnTo>
                    <a:pt x="8542020" y="4549140"/>
                  </a:lnTo>
                  <a:lnTo>
                    <a:pt x="8542020" y="4587240"/>
                  </a:lnTo>
                  <a:lnTo>
                    <a:pt x="8663940" y="4587240"/>
                  </a:lnTo>
                  <a:lnTo>
                    <a:pt x="8663940" y="4640580"/>
                  </a:lnTo>
                  <a:lnTo>
                    <a:pt x="8763000" y="4640580"/>
                  </a:lnTo>
                  <a:lnTo>
                    <a:pt x="8763000" y="4762500"/>
                  </a:lnTo>
                  <a:lnTo>
                    <a:pt x="8823960" y="4762500"/>
                  </a:lnTo>
                  <a:lnTo>
                    <a:pt x="8823960" y="4701540"/>
                  </a:lnTo>
                  <a:lnTo>
                    <a:pt x="8915400" y="4701540"/>
                  </a:lnTo>
                  <a:lnTo>
                    <a:pt x="8915400" y="4678680"/>
                  </a:lnTo>
                  <a:lnTo>
                    <a:pt x="9067800" y="4678680"/>
                  </a:lnTo>
                  <a:lnTo>
                    <a:pt x="9067800" y="4716780"/>
                  </a:lnTo>
                  <a:lnTo>
                    <a:pt x="9189720" y="4716780"/>
                  </a:lnTo>
                  <a:lnTo>
                    <a:pt x="9189720" y="5052060"/>
                  </a:lnTo>
                  <a:lnTo>
                    <a:pt x="9486900" y="5052060"/>
                  </a:lnTo>
                  <a:lnTo>
                    <a:pt x="9486900" y="5273040"/>
                  </a:lnTo>
                  <a:lnTo>
                    <a:pt x="9532620" y="5273040"/>
                  </a:lnTo>
                  <a:lnTo>
                    <a:pt x="9532620" y="4739640"/>
                  </a:lnTo>
                  <a:lnTo>
                    <a:pt x="9669780" y="4724400"/>
                  </a:lnTo>
                  <a:lnTo>
                    <a:pt x="9669780" y="4686300"/>
                  </a:lnTo>
                  <a:lnTo>
                    <a:pt x="9890760" y="4648200"/>
                  </a:lnTo>
                  <a:lnTo>
                    <a:pt x="9890760" y="4732020"/>
                  </a:lnTo>
                  <a:lnTo>
                    <a:pt x="9944100" y="4732020"/>
                  </a:lnTo>
                  <a:lnTo>
                    <a:pt x="9944100" y="4709160"/>
                  </a:lnTo>
                  <a:lnTo>
                    <a:pt x="10043160" y="4678680"/>
                  </a:lnTo>
                  <a:lnTo>
                    <a:pt x="10043160" y="4747260"/>
                  </a:lnTo>
                  <a:lnTo>
                    <a:pt x="10111740" y="4747260"/>
                  </a:lnTo>
                  <a:lnTo>
                    <a:pt x="10111740" y="4709160"/>
                  </a:lnTo>
                  <a:lnTo>
                    <a:pt x="10264140" y="4709160"/>
                  </a:lnTo>
                  <a:lnTo>
                    <a:pt x="10408920" y="4953000"/>
                  </a:lnTo>
                  <a:lnTo>
                    <a:pt x="10584180" y="4953000"/>
                  </a:lnTo>
                  <a:lnTo>
                    <a:pt x="10584180" y="4434840"/>
                  </a:lnTo>
                  <a:lnTo>
                    <a:pt x="10690860" y="4335780"/>
                  </a:lnTo>
                  <a:lnTo>
                    <a:pt x="10934700" y="4328160"/>
                  </a:lnTo>
                  <a:lnTo>
                    <a:pt x="10934700" y="4236720"/>
                  </a:lnTo>
                  <a:lnTo>
                    <a:pt x="11018520" y="4213860"/>
                  </a:lnTo>
                  <a:lnTo>
                    <a:pt x="11163300" y="4213860"/>
                  </a:lnTo>
                  <a:lnTo>
                    <a:pt x="11163300" y="4305300"/>
                  </a:lnTo>
                  <a:lnTo>
                    <a:pt x="11262360" y="4305300"/>
                  </a:lnTo>
                  <a:lnTo>
                    <a:pt x="11262360" y="4876800"/>
                  </a:lnTo>
                  <a:lnTo>
                    <a:pt x="11452860" y="4876800"/>
                  </a:lnTo>
                  <a:lnTo>
                    <a:pt x="11452860" y="4930140"/>
                  </a:lnTo>
                  <a:lnTo>
                    <a:pt x="11567160" y="4930140"/>
                  </a:lnTo>
                  <a:lnTo>
                    <a:pt x="11567160" y="4960620"/>
                  </a:lnTo>
                  <a:lnTo>
                    <a:pt x="11635740" y="4960620"/>
                  </a:lnTo>
                  <a:lnTo>
                    <a:pt x="11635740" y="4975860"/>
                  </a:lnTo>
                  <a:lnTo>
                    <a:pt x="11711940" y="4975860"/>
                  </a:lnTo>
                  <a:lnTo>
                    <a:pt x="11711940" y="4945380"/>
                  </a:lnTo>
                  <a:lnTo>
                    <a:pt x="11795760" y="4945380"/>
                  </a:lnTo>
                  <a:lnTo>
                    <a:pt x="11795760" y="4838700"/>
                  </a:lnTo>
                  <a:lnTo>
                    <a:pt x="11902440" y="4838700"/>
                  </a:lnTo>
                  <a:lnTo>
                    <a:pt x="11902440" y="4754880"/>
                  </a:lnTo>
                  <a:lnTo>
                    <a:pt x="12024360" y="4754880"/>
                  </a:lnTo>
                  <a:lnTo>
                    <a:pt x="12024360" y="4815840"/>
                  </a:lnTo>
                  <a:lnTo>
                    <a:pt x="12192000" y="4815840"/>
                  </a:lnTo>
                  <a:lnTo>
                    <a:pt x="12192000" y="4838700"/>
                  </a:lnTo>
                  <a:lnTo>
                    <a:pt x="12306300" y="4838700"/>
                  </a:lnTo>
                  <a:lnTo>
                    <a:pt x="12306300" y="4861560"/>
                  </a:lnTo>
                  <a:lnTo>
                    <a:pt x="12504420" y="4861560"/>
                  </a:lnTo>
                  <a:lnTo>
                    <a:pt x="12504420" y="0"/>
                  </a:lnTo>
                  <a:lnTo>
                    <a:pt x="0" y="0"/>
                  </a:lnTo>
                  <a:lnTo>
                    <a:pt x="45720" y="4716780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EDC2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97786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CE06-367A-72DF-630A-AB739C86FDC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83166" y="942447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5000+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8AF6B-6B4B-1172-4933-2E4E3245EDD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42686" y="1754713"/>
            <a:ext cx="10515600" cy="4351338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Chicago needs to get 5500 more 8</a:t>
            </a:r>
            <a:r>
              <a:rPr lang="en-US" altLang="zh-CN" baseline="30000" dirty="0">
                <a:solidFill>
                  <a:schemeClr val="bg1"/>
                </a:solidFill>
              </a:rPr>
              <a:t>th</a:t>
            </a:r>
            <a:r>
              <a:rPr lang="en-US" altLang="zh-CN" dirty="0">
                <a:solidFill>
                  <a:schemeClr val="bg1"/>
                </a:solidFill>
              </a:rPr>
              <a:t> graders to advanced standards, and enroll 5,100 more Black and Latino students into AP computer Science</a:t>
            </a: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A4B08BE-91F7-945E-1CE7-64FD8DF6A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572830"/>
              </p:ext>
            </p:extLst>
          </p:nvPr>
        </p:nvGraphicFramePr>
        <p:xfrm>
          <a:off x="12828802" y="0"/>
          <a:ext cx="7058627" cy="2029290"/>
        </p:xfrm>
        <a:graphic>
          <a:graphicData uri="http://schemas.openxmlformats.org/drawingml/2006/table">
            <a:tbl>
              <a:tblPr/>
              <a:tblGrid>
                <a:gridCol w="940186">
                  <a:extLst>
                    <a:ext uri="{9D8B030D-6E8A-4147-A177-3AD203B41FA5}">
                      <a16:colId xmlns:a16="http://schemas.microsoft.com/office/drawing/2014/main" val="1423448047"/>
                    </a:ext>
                  </a:extLst>
                </a:gridCol>
                <a:gridCol w="781078">
                  <a:extLst>
                    <a:ext uri="{9D8B030D-6E8A-4147-A177-3AD203B41FA5}">
                      <a16:colId xmlns:a16="http://schemas.microsoft.com/office/drawing/2014/main" val="1242879586"/>
                    </a:ext>
                  </a:extLst>
                </a:gridCol>
                <a:gridCol w="2863951">
                  <a:extLst>
                    <a:ext uri="{9D8B030D-6E8A-4147-A177-3AD203B41FA5}">
                      <a16:colId xmlns:a16="http://schemas.microsoft.com/office/drawing/2014/main" val="2398370392"/>
                    </a:ext>
                  </a:extLst>
                </a:gridCol>
                <a:gridCol w="838935">
                  <a:extLst>
                    <a:ext uri="{9D8B030D-6E8A-4147-A177-3AD203B41FA5}">
                      <a16:colId xmlns:a16="http://schemas.microsoft.com/office/drawing/2014/main" val="2005099680"/>
                    </a:ext>
                  </a:extLst>
                </a:gridCol>
                <a:gridCol w="1128223">
                  <a:extLst>
                    <a:ext uri="{9D8B030D-6E8A-4147-A177-3AD203B41FA5}">
                      <a16:colId xmlns:a16="http://schemas.microsoft.com/office/drawing/2014/main" val="1778019633"/>
                    </a:ext>
                  </a:extLst>
                </a:gridCol>
                <a:gridCol w="506254">
                  <a:extLst>
                    <a:ext uri="{9D8B030D-6E8A-4147-A177-3AD203B41FA5}">
                      <a16:colId xmlns:a16="http://schemas.microsoft.com/office/drawing/2014/main" val="550303105"/>
                    </a:ext>
                  </a:extLst>
                </a:gridCol>
              </a:tblGrid>
              <a:tr h="318217">
                <a:tc gridSpan="6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AP CS Enrollment</a:t>
                      </a:r>
                      <a:endParaRPr lang="en-US" sz="2700" dirty="0">
                        <a:effectLst/>
                      </a:endParaRPr>
                    </a:p>
                  </a:txBody>
                  <a:tcPr marL="138858" marR="138858" marT="69429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74363"/>
                  </a:ext>
                </a:extLst>
              </a:tr>
              <a:tr h="407896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Race/Ethnic group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Population Size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Percent of Students Enrolled in AP CS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Where we are at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Where we need to be 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Total Gap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880861"/>
                  </a:ext>
                </a:extLst>
              </a:tr>
              <a:tr h="318217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Black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37203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1.1%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1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409</a:t>
                      </a:r>
                      <a:endParaRPr lang="zh-CN" altLang="en-US" sz="3600" b="1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2660</a:t>
                      </a:r>
                      <a:endParaRPr lang="zh-CN" altLang="en-US" sz="2700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1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2251</a:t>
                      </a:r>
                      <a:endParaRPr lang="zh-CN" altLang="en-US" sz="3600" b="1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712958"/>
                  </a:ext>
                </a:extLst>
              </a:tr>
              <a:tr h="318217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Hispanic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51228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2.0%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1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1025</a:t>
                      </a:r>
                      <a:endParaRPr lang="zh-CN" altLang="en-US" sz="3600" b="1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3663</a:t>
                      </a:r>
                      <a:endParaRPr lang="zh-CN" altLang="en-US" sz="2700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1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2638</a:t>
                      </a:r>
                      <a:endParaRPr lang="zh-CN" altLang="en-US" sz="3600" b="1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213252"/>
                  </a:ext>
                </a:extLst>
              </a:tr>
              <a:tr h="318217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White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9724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6.4%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622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82794"/>
                  </a:ext>
                </a:extLst>
              </a:tr>
              <a:tr h="318217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Asian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4262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7.9%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337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2700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525066"/>
                  </a:ext>
                </a:extLst>
              </a:tr>
            </a:tbl>
          </a:graphicData>
        </a:graphic>
      </p:graphicFrame>
      <p:pic>
        <p:nvPicPr>
          <p:cNvPr id="6" name="Picture 2" descr="Chicago Skyline Soundwave Art City scape Photography of image 1">
            <a:extLst>
              <a:ext uri="{FF2B5EF4-FFF2-40B4-BE49-F238E27FC236}">
                <a16:creationId xmlns:a16="http://schemas.microsoft.com/office/drawing/2014/main" id="{B93DDF94-3DC9-9FD3-F968-79579F963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4579" y="3744498"/>
            <a:ext cx="7562850" cy="604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4DCB03-F85E-0264-548A-ED1934CF62DB}"/>
              </a:ext>
            </a:extLst>
          </p:cNvPr>
          <p:cNvSpPr txBox="1"/>
          <p:nvPr/>
        </p:nvSpPr>
        <p:spPr>
          <a:xfrm>
            <a:off x="4966201" y="577156"/>
            <a:ext cx="970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dirty="0"/>
              <a:t>409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4E8DD3-F566-41F6-3B4A-B25B7998524D}"/>
              </a:ext>
            </a:extLst>
          </p:cNvPr>
          <p:cNvSpPr txBox="1"/>
          <p:nvPr/>
        </p:nvSpPr>
        <p:spPr>
          <a:xfrm>
            <a:off x="4806683" y="274046"/>
            <a:ext cx="1289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dirty="0"/>
              <a:t>2251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4812B8-FB99-003A-7B40-A884383399CE}"/>
              </a:ext>
            </a:extLst>
          </p:cNvPr>
          <p:cNvSpPr txBox="1"/>
          <p:nvPr/>
        </p:nvSpPr>
        <p:spPr>
          <a:xfrm>
            <a:off x="7866743" y="143538"/>
            <a:ext cx="1289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dirty="0"/>
              <a:t>1025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6D00D8-7D4A-4186-62F1-7F2EC83C4B0A}"/>
              </a:ext>
            </a:extLst>
          </p:cNvPr>
          <p:cNvSpPr txBox="1"/>
          <p:nvPr/>
        </p:nvSpPr>
        <p:spPr>
          <a:xfrm>
            <a:off x="7866742" y="-249174"/>
            <a:ext cx="1289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dirty="0"/>
              <a:t>2638</a:t>
            </a:r>
            <a:endParaRPr lang="zh-CN" alt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352C435-A709-04E1-0B5D-EA2B81CC5D08}"/>
              </a:ext>
            </a:extLst>
          </p:cNvPr>
          <p:cNvCxnSpPr/>
          <p:nvPr/>
        </p:nvCxnSpPr>
        <p:spPr>
          <a:xfrm>
            <a:off x="-927100" y="2595710"/>
            <a:ext cx="61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F721040-FB72-10F2-E9E1-C00130906D0A}"/>
              </a:ext>
            </a:extLst>
          </p:cNvPr>
          <p:cNvCxnSpPr>
            <a:cxnSpLocks/>
          </p:cNvCxnSpPr>
          <p:nvPr/>
        </p:nvCxnSpPr>
        <p:spPr>
          <a:xfrm>
            <a:off x="5700486" y="2640160"/>
            <a:ext cx="39551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243828-5F03-5AC5-FCC4-87FC8606BA62}"/>
              </a:ext>
            </a:extLst>
          </p:cNvPr>
          <p:cNvCxnSpPr>
            <a:cxnSpLocks/>
          </p:cNvCxnSpPr>
          <p:nvPr/>
        </p:nvCxnSpPr>
        <p:spPr>
          <a:xfrm>
            <a:off x="5540966" y="5599260"/>
            <a:ext cx="67568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00B983A-5CB9-E96A-1391-59243BBA8E65}"/>
              </a:ext>
            </a:extLst>
          </p:cNvPr>
          <p:cNvCxnSpPr>
            <a:cxnSpLocks/>
          </p:cNvCxnSpPr>
          <p:nvPr/>
        </p:nvCxnSpPr>
        <p:spPr>
          <a:xfrm>
            <a:off x="5885543" y="2640160"/>
            <a:ext cx="0" cy="2941490"/>
          </a:xfrm>
          <a:prstGeom prst="straightConnector1">
            <a:avLst/>
          </a:prstGeom>
          <a:ln w="952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4A75164-3FCE-0432-5B48-FA96098E92B4}"/>
              </a:ext>
            </a:extLst>
          </p:cNvPr>
          <p:cNvSpPr/>
          <p:nvPr/>
        </p:nvSpPr>
        <p:spPr>
          <a:xfrm>
            <a:off x="-12790258" y="1652517"/>
            <a:ext cx="385762" cy="103822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1" name="Picture 20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7D42722D-8223-A08E-B534-3F63B87560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2" t="52822" r="71914" b="32039"/>
          <a:stretch>
            <a:fillRect/>
          </a:stretch>
        </p:blipFill>
        <p:spPr>
          <a:xfrm>
            <a:off x="-12790258" y="-6104956"/>
            <a:ext cx="385762" cy="103822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8647D10-2119-AB1B-EF64-0A9EA107F7AD}"/>
              </a:ext>
            </a:extLst>
          </p:cNvPr>
          <p:cNvSpPr/>
          <p:nvPr/>
        </p:nvSpPr>
        <p:spPr>
          <a:xfrm>
            <a:off x="7526223" y="20059650"/>
            <a:ext cx="340519" cy="1233488"/>
          </a:xfrm>
          <a:custGeom>
            <a:avLst/>
            <a:gdLst>
              <a:gd name="connsiteX0" fmla="*/ 261938 w 340519"/>
              <a:gd name="connsiteY0" fmla="*/ 0 h 1233488"/>
              <a:gd name="connsiteX1" fmla="*/ 276225 w 340519"/>
              <a:gd name="connsiteY1" fmla="*/ 0 h 1233488"/>
              <a:gd name="connsiteX2" fmla="*/ 297657 w 340519"/>
              <a:gd name="connsiteY2" fmla="*/ 395288 h 1233488"/>
              <a:gd name="connsiteX3" fmla="*/ 340519 w 340519"/>
              <a:gd name="connsiteY3" fmla="*/ 395288 h 1233488"/>
              <a:gd name="connsiteX4" fmla="*/ 340519 w 340519"/>
              <a:gd name="connsiteY4" fmla="*/ 1233488 h 1233488"/>
              <a:gd name="connsiteX5" fmla="*/ 0 w 340519"/>
              <a:gd name="connsiteY5" fmla="*/ 1233488 h 1233488"/>
              <a:gd name="connsiteX6" fmla="*/ 0 w 340519"/>
              <a:gd name="connsiteY6" fmla="*/ 759618 h 1233488"/>
              <a:gd name="connsiteX7" fmla="*/ 11907 w 340519"/>
              <a:gd name="connsiteY7" fmla="*/ 740568 h 1233488"/>
              <a:gd name="connsiteX8" fmla="*/ 83344 w 340519"/>
              <a:gd name="connsiteY8" fmla="*/ 740568 h 1233488"/>
              <a:gd name="connsiteX9" fmla="*/ 83344 w 340519"/>
              <a:gd name="connsiteY9" fmla="*/ 400048 h 1233488"/>
              <a:gd name="connsiteX10" fmla="*/ 121444 w 340519"/>
              <a:gd name="connsiteY10" fmla="*/ 381000 h 1233488"/>
              <a:gd name="connsiteX11" fmla="*/ 114300 w 340519"/>
              <a:gd name="connsiteY11" fmla="*/ 219074 h 1233488"/>
              <a:gd name="connsiteX12" fmla="*/ 133350 w 340519"/>
              <a:gd name="connsiteY12" fmla="*/ 200024 h 1233488"/>
              <a:gd name="connsiteX13" fmla="*/ 142875 w 340519"/>
              <a:gd name="connsiteY13" fmla="*/ 16668 h 1233488"/>
              <a:gd name="connsiteX14" fmla="*/ 169069 w 340519"/>
              <a:gd name="connsiteY14" fmla="*/ 373856 h 1233488"/>
              <a:gd name="connsiteX15" fmla="*/ 259557 w 340519"/>
              <a:gd name="connsiteY15" fmla="*/ 373856 h 1233488"/>
              <a:gd name="connsiteX16" fmla="*/ 261938 w 340519"/>
              <a:gd name="connsiteY16" fmla="*/ 0 h 123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0519" h="1233488">
                <a:moveTo>
                  <a:pt x="261938" y="0"/>
                </a:moveTo>
                <a:lnTo>
                  <a:pt x="276225" y="0"/>
                </a:lnTo>
                <a:lnTo>
                  <a:pt x="297657" y="395288"/>
                </a:lnTo>
                <a:lnTo>
                  <a:pt x="340519" y="395288"/>
                </a:lnTo>
                <a:lnTo>
                  <a:pt x="340519" y="1233488"/>
                </a:lnTo>
                <a:lnTo>
                  <a:pt x="0" y="1233488"/>
                </a:lnTo>
                <a:lnTo>
                  <a:pt x="0" y="759618"/>
                </a:lnTo>
                <a:lnTo>
                  <a:pt x="11907" y="740568"/>
                </a:lnTo>
                <a:lnTo>
                  <a:pt x="83344" y="740568"/>
                </a:lnTo>
                <a:lnTo>
                  <a:pt x="83344" y="400048"/>
                </a:lnTo>
                <a:lnTo>
                  <a:pt x="121444" y="381000"/>
                </a:lnTo>
                <a:lnTo>
                  <a:pt x="114300" y="219074"/>
                </a:lnTo>
                <a:lnTo>
                  <a:pt x="133350" y="200024"/>
                </a:lnTo>
                <a:lnTo>
                  <a:pt x="142875" y="16668"/>
                </a:lnTo>
                <a:lnTo>
                  <a:pt x="169069" y="373856"/>
                </a:lnTo>
                <a:lnTo>
                  <a:pt x="259557" y="373856"/>
                </a:lnTo>
                <a:cubicBezTo>
                  <a:pt x="260351" y="249236"/>
                  <a:pt x="261144" y="124618"/>
                  <a:pt x="261938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8" name="Picture 27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59754CB4-3A28-C915-4F38-0C148C27CC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61" t="46667" r="29746" b="35347"/>
          <a:stretch>
            <a:fillRect/>
          </a:stretch>
        </p:blipFill>
        <p:spPr>
          <a:xfrm>
            <a:off x="12003191" y="20754976"/>
            <a:ext cx="340519" cy="1233488"/>
          </a:xfrm>
          <a:custGeom>
            <a:avLst/>
            <a:gdLst>
              <a:gd name="connsiteX0" fmla="*/ 261938 w 340519"/>
              <a:gd name="connsiteY0" fmla="*/ 0 h 1233488"/>
              <a:gd name="connsiteX1" fmla="*/ 276225 w 340519"/>
              <a:gd name="connsiteY1" fmla="*/ 0 h 1233488"/>
              <a:gd name="connsiteX2" fmla="*/ 297657 w 340519"/>
              <a:gd name="connsiteY2" fmla="*/ 395288 h 1233488"/>
              <a:gd name="connsiteX3" fmla="*/ 340519 w 340519"/>
              <a:gd name="connsiteY3" fmla="*/ 395288 h 1233488"/>
              <a:gd name="connsiteX4" fmla="*/ 340519 w 340519"/>
              <a:gd name="connsiteY4" fmla="*/ 1233488 h 1233488"/>
              <a:gd name="connsiteX5" fmla="*/ 0 w 340519"/>
              <a:gd name="connsiteY5" fmla="*/ 1233488 h 1233488"/>
              <a:gd name="connsiteX6" fmla="*/ 0 w 340519"/>
              <a:gd name="connsiteY6" fmla="*/ 759618 h 1233488"/>
              <a:gd name="connsiteX7" fmla="*/ 11907 w 340519"/>
              <a:gd name="connsiteY7" fmla="*/ 740568 h 1233488"/>
              <a:gd name="connsiteX8" fmla="*/ 83344 w 340519"/>
              <a:gd name="connsiteY8" fmla="*/ 740568 h 1233488"/>
              <a:gd name="connsiteX9" fmla="*/ 83344 w 340519"/>
              <a:gd name="connsiteY9" fmla="*/ 400048 h 1233488"/>
              <a:gd name="connsiteX10" fmla="*/ 121444 w 340519"/>
              <a:gd name="connsiteY10" fmla="*/ 381000 h 1233488"/>
              <a:gd name="connsiteX11" fmla="*/ 114300 w 340519"/>
              <a:gd name="connsiteY11" fmla="*/ 219074 h 1233488"/>
              <a:gd name="connsiteX12" fmla="*/ 133350 w 340519"/>
              <a:gd name="connsiteY12" fmla="*/ 200024 h 1233488"/>
              <a:gd name="connsiteX13" fmla="*/ 142875 w 340519"/>
              <a:gd name="connsiteY13" fmla="*/ 16668 h 1233488"/>
              <a:gd name="connsiteX14" fmla="*/ 169069 w 340519"/>
              <a:gd name="connsiteY14" fmla="*/ 373856 h 1233488"/>
              <a:gd name="connsiteX15" fmla="*/ 259557 w 340519"/>
              <a:gd name="connsiteY15" fmla="*/ 373856 h 1233488"/>
              <a:gd name="connsiteX16" fmla="*/ 261938 w 340519"/>
              <a:gd name="connsiteY16" fmla="*/ 0 h 123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0519" h="1233488">
                <a:moveTo>
                  <a:pt x="261938" y="0"/>
                </a:moveTo>
                <a:lnTo>
                  <a:pt x="276225" y="0"/>
                </a:lnTo>
                <a:lnTo>
                  <a:pt x="297657" y="395288"/>
                </a:lnTo>
                <a:lnTo>
                  <a:pt x="340519" y="395288"/>
                </a:lnTo>
                <a:lnTo>
                  <a:pt x="340519" y="1233488"/>
                </a:lnTo>
                <a:lnTo>
                  <a:pt x="0" y="1233488"/>
                </a:lnTo>
                <a:lnTo>
                  <a:pt x="0" y="759618"/>
                </a:lnTo>
                <a:lnTo>
                  <a:pt x="11907" y="740568"/>
                </a:lnTo>
                <a:lnTo>
                  <a:pt x="83344" y="740568"/>
                </a:lnTo>
                <a:lnTo>
                  <a:pt x="83344" y="400048"/>
                </a:lnTo>
                <a:lnTo>
                  <a:pt x="121444" y="381000"/>
                </a:lnTo>
                <a:lnTo>
                  <a:pt x="114300" y="219074"/>
                </a:lnTo>
                <a:lnTo>
                  <a:pt x="133350" y="200024"/>
                </a:lnTo>
                <a:lnTo>
                  <a:pt x="142875" y="16668"/>
                </a:lnTo>
                <a:lnTo>
                  <a:pt x="169069" y="373856"/>
                </a:lnTo>
                <a:lnTo>
                  <a:pt x="259557" y="373856"/>
                </a:lnTo>
                <a:cubicBezTo>
                  <a:pt x="260351" y="249236"/>
                  <a:pt x="261144" y="124618"/>
                  <a:pt x="261938" y="0"/>
                </a:cubicBezTo>
                <a:close/>
              </a:path>
            </a:pathLst>
          </a:custGeom>
        </p:spPr>
      </p:pic>
      <p:pic>
        <p:nvPicPr>
          <p:cNvPr id="1026" name="Picture 2" descr="List of tallest buildings in Chicago - Wikipedia">
            <a:extLst>
              <a:ext uri="{FF2B5EF4-FFF2-40B4-BE49-F238E27FC236}">
                <a16:creationId xmlns:a16="http://schemas.microsoft.com/office/drawing/2014/main" id="{5BC5241E-2870-111D-5016-92AD0951E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875" y="13932020"/>
            <a:ext cx="35242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55582F6-B882-1B15-5DD8-8CF58009EEDB}"/>
              </a:ext>
            </a:extLst>
          </p:cNvPr>
          <p:cNvSpPr/>
          <p:nvPr/>
        </p:nvSpPr>
        <p:spPr>
          <a:xfrm>
            <a:off x="4681538" y="14063663"/>
            <a:ext cx="276225" cy="1595437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0150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hicago Skyline Soundwave Art City scape Photography of image 1">
            <a:extLst>
              <a:ext uri="{FF2B5EF4-FFF2-40B4-BE49-F238E27FC236}">
                <a16:creationId xmlns:a16="http://schemas.microsoft.com/office/drawing/2014/main" id="{8D703DD6-2D3B-1576-68B2-AD4B57509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2350" y="1374094"/>
            <a:ext cx="7562850" cy="604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9AB7115-1B24-31C2-31BB-11AA2328360D}"/>
              </a:ext>
            </a:extLst>
          </p:cNvPr>
          <p:cNvGrpSpPr/>
          <p:nvPr/>
        </p:nvGrpSpPr>
        <p:grpSpPr>
          <a:xfrm>
            <a:off x="15888126" y="1990915"/>
            <a:ext cx="4914900" cy="4159250"/>
            <a:chOff x="3733800" y="1447800"/>
            <a:chExt cx="4914900" cy="4159250"/>
          </a:xfrm>
        </p:grpSpPr>
        <p:pic>
          <p:nvPicPr>
            <p:cNvPr id="1028" name="Picture 4" descr="Featured Artist Mark Hersch | Artsy Shark | Inspiring Artists to Build  Better Businesses">
              <a:extLst>
                <a:ext uri="{FF2B5EF4-FFF2-40B4-BE49-F238E27FC236}">
                  <a16:creationId xmlns:a16="http://schemas.microsoft.com/office/drawing/2014/main" id="{6E9881EC-0DE7-1768-E931-88ECAFFFAB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3650" y="1676400"/>
              <a:ext cx="4762500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D7EE6B1-4F99-F437-5B31-2AA6E4ACA9E7}"/>
                </a:ext>
              </a:extLst>
            </p:cNvPr>
            <p:cNvSpPr/>
            <p:nvPr/>
          </p:nvSpPr>
          <p:spPr>
            <a:xfrm>
              <a:off x="3733800" y="1447800"/>
              <a:ext cx="4914900" cy="4159250"/>
            </a:xfrm>
            <a:custGeom>
              <a:avLst/>
              <a:gdLst>
                <a:gd name="connsiteX0" fmla="*/ 1447800 w 4914900"/>
                <a:gd name="connsiteY0" fmla="*/ 133350 h 4159250"/>
                <a:gd name="connsiteX1" fmla="*/ 1447800 w 4914900"/>
                <a:gd name="connsiteY1" fmla="*/ 742950 h 4159250"/>
                <a:gd name="connsiteX2" fmla="*/ 2032000 w 4914900"/>
                <a:gd name="connsiteY2" fmla="*/ 565150 h 4159250"/>
                <a:gd name="connsiteX3" fmla="*/ 2444750 w 4914900"/>
                <a:gd name="connsiteY3" fmla="*/ 1339850 h 4159250"/>
                <a:gd name="connsiteX4" fmla="*/ 2552700 w 4914900"/>
                <a:gd name="connsiteY4" fmla="*/ 1320800 h 4159250"/>
                <a:gd name="connsiteX5" fmla="*/ 2590800 w 4914900"/>
                <a:gd name="connsiteY5" fmla="*/ 1397000 h 4159250"/>
                <a:gd name="connsiteX6" fmla="*/ 2590800 w 4914900"/>
                <a:gd name="connsiteY6" fmla="*/ 1727200 h 4159250"/>
                <a:gd name="connsiteX7" fmla="*/ 2667000 w 4914900"/>
                <a:gd name="connsiteY7" fmla="*/ 1727200 h 4159250"/>
                <a:gd name="connsiteX8" fmla="*/ 2711450 w 4914900"/>
                <a:gd name="connsiteY8" fmla="*/ 1790700 h 4159250"/>
                <a:gd name="connsiteX9" fmla="*/ 2686050 w 4914900"/>
                <a:gd name="connsiteY9" fmla="*/ 1816100 h 4159250"/>
                <a:gd name="connsiteX10" fmla="*/ 2686050 w 4914900"/>
                <a:gd name="connsiteY10" fmla="*/ 2000250 h 4159250"/>
                <a:gd name="connsiteX11" fmla="*/ 2794000 w 4914900"/>
                <a:gd name="connsiteY11" fmla="*/ 1987550 h 4159250"/>
                <a:gd name="connsiteX12" fmla="*/ 2794000 w 4914900"/>
                <a:gd name="connsiteY12" fmla="*/ 2616200 h 4159250"/>
                <a:gd name="connsiteX13" fmla="*/ 0 w 4914900"/>
                <a:gd name="connsiteY13" fmla="*/ 3898900 h 4159250"/>
                <a:gd name="connsiteX14" fmla="*/ 31750 w 4914900"/>
                <a:gd name="connsiteY14" fmla="*/ 4159250 h 4159250"/>
                <a:gd name="connsiteX15" fmla="*/ 4851400 w 4914900"/>
                <a:gd name="connsiteY15" fmla="*/ 4159250 h 4159250"/>
                <a:gd name="connsiteX16" fmla="*/ 4140200 w 4914900"/>
                <a:gd name="connsiteY16" fmla="*/ 3479800 h 4159250"/>
                <a:gd name="connsiteX17" fmla="*/ 3987800 w 4914900"/>
                <a:gd name="connsiteY17" fmla="*/ 3467100 h 4159250"/>
                <a:gd name="connsiteX18" fmla="*/ 3232150 w 4914900"/>
                <a:gd name="connsiteY18" fmla="*/ 2603500 h 4159250"/>
                <a:gd name="connsiteX19" fmla="*/ 3232150 w 4914900"/>
                <a:gd name="connsiteY19" fmla="*/ 1238250 h 4159250"/>
                <a:gd name="connsiteX20" fmla="*/ 3644900 w 4914900"/>
                <a:gd name="connsiteY20" fmla="*/ 1231900 h 4159250"/>
                <a:gd name="connsiteX21" fmla="*/ 3689350 w 4914900"/>
                <a:gd name="connsiteY21" fmla="*/ 1193800 h 4159250"/>
                <a:gd name="connsiteX22" fmla="*/ 3765550 w 4914900"/>
                <a:gd name="connsiteY22" fmla="*/ 1200150 h 4159250"/>
                <a:gd name="connsiteX23" fmla="*/ 3765550 w 4914900"/>
                <a:gd name="connsiteY23" fmla="*/ 1174750 h 4159250"/>
                <a:gd name="connsiteX24" fmla="*/ 3860800 w 4914900"/>
                <a:gd name="connsiteY24" fmla="*/ 1174750 h 4159250"/>
                <a:gd name="connsiteX25" fmla="*/ 3873500 w 4914900"/>
                <a:gd name="connsiteY25" fmla="*/ 1092200 h 4159250"/>
                <a:gd name="connsiteX26" fmla="*/ 4171950 w 4914900"/>
                <a:gd name="connsiteY26" fmla="*/ 1085850 h 4159250"/>
                <a:gd name="connsiteX27" fmla="*/ 4171950 w 4914900"/>
                <a:gd name="connsiteY27" fmla="*/ 1054100 h 4159250"/>
                <a:gd name="connsiteX28" fmla="*/ 4248150 w 4914900"/>
                <a:gd name="connsiteY28" fmla="*/ 1035050 h 4159250"/>
                <a:gd name="connsiteX29" fmla="*/ 4248150 w 4914900"/>
                <a:gd name="connsiteY29" fmla="*/ 1016000 h 4159250"/>
                <a:gd name="connsiteX30" fmla="*/ 4279900 w 4914900"/>
                <a:gd name="connsiteY30" fmla="*/ 1009650 h 4159250"/>
                <a:gd name="connsiteX31" fmla="*/ 4305300 w 4914900"/>
                <a:gd name="connsiteY31" fmla="*/ 920750 h 4159250"/>
                <a:gd name="connsiteX32" fmla="*/ 4318000 w 4914900"/>
                <a:gd name="connsiteY32" fmla="*/ 825500 h 4159250"/>
                <a:gd name="connsiteX33" fmla="*/ 4368800 w 4914900"/>
                <a:gd name="connsiteY33" fmla="*/ 838200 h 4159250"/>
                <a:gd name="connsiteX34" fmla="*/ 4368800 w 4914900"/>
                <a:gd name="connsiteY34" fmla="*/ 889000 h 4159250"/>
                <a:gd name="connsiteX35" fmla="*/ 4406900 w 4914900"/>
                <a:gd name="connsiteY35" fmla="*/ 914400 h 4159250"/>
                <a:gd name="connsiteX36" fmla="*/ 4432300 w 4914900"/>
                <a:gd name="connsiteY36" fmla="*/ 914400 h 4159250"/>
                <a:gd name="connsiteX37" fmla="*/ 4483100 w 4914900"/>
                <a:gd name="connsiteY37" fmla="*/ 723900 h 4159250"/>
                <a:gd name="connsiteX38" fmla="*/ 4476750 w 4914900"/>
                <a:gd name="connsiteY38" fmla="*/ 603250 h 4159250"/>
                <a:gd name="connsiteX39" fmla="*/ 4533900 w 4914900"/>
                <a:gd name="connsiteY39" fmla="*/ 603250 h 4159250"/>
                <a:gd name="connsiteX40" fmla="*/ 4540250 w 4914900"/>
                <a:gd name="connsiteY40" fmla="*/ 685800 h 4159250"/>
                <a:gd name="connsiteX41" fmla="*/ 4641850 w 4914900"/>
                <a:gd name="connsiteY41" fmla="*/ 660400 h 4159250"/>
                <a:gd name="connsiteX42" fmla="*/ 4692650 w 4914900"/>
                <a:gd name="connsiteY42" fmla="*/ 673100 h 4159250"/>
                <a:gd name="connsiteX43" fmla="*/ 4781550 w 4914900"/>
                <a:gd name="connsiteY43" fmla="*/ 571500 h 4159250"/>
                <a:gd name="connsiteX44" fmla="*/ 4914900 w 4914900"/>
                <a:gd name="connsiteY44" fmla="*/ 577850 h 4159250"/>
                <a:gd name="connsiteX45" fmla="*/ 4914900 w 4914900"/>
                <a:gd name="connsiteY45" fmla="*/ 0 h 4159250"/>
                <a:gd name="connsiteX46" fmla="*/ 1447800 w 4914900"/>
                <a:gd name="connsiteY46" fmla="*/ 133350 h 415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914900" h="4159250">
                  <a:moveTo>
                    <a:pt x="1447800" y="133350"/>
                  </a:moveTo>
                  <a:lnTo>
                    <a:pt x="1447800" y="742950"/>
                  </a:lnTo>
                  <a:lnTo>
                    <a:pt x="2032000" y="565150"/>
                  </a:lnTo>
                  <a:lnTo>
                    <a:pt x="2444750" y="1339850"/>
                  </a:lnTo>
                  <a:lnTo>
                    <a:pt x="2552700" y="1320800"/>
                  </a:lnTo>
                  <a:lnTo>
                    <a:pt x="2590800" y="1397000"/>
                  </a:lnTo>
                  <a:lnTo>
                    <a:pt x="2590800" y="1727200"/>
                  </a:lnTo>
                  <a:lnTo>
                    <a:pt x="2667000" y="1727200"/>
                  </a:lnTo>
                  <a:lnTo>
                    <a:pt x="2711450" y="1790700"/>
                  </a:lnTo>
                  <a:lnTo>
                    <a:pt x="2686050" y="1816100"/>
                  </a:lnTo>
                  <a:lnTo>
                    <a:pt x="2686050" y="2000250"/>
                  </a:lnTo>
                  <a:lnTo>
                    <a:pt x="2794000" y="1987550"/>
                  </a:lnTo>
                  <a:lnTo>
                    <a:pt x="2794000" y="2616200"/>
                  </a:lnTo>
                  <a:lnTo>
                    <a:pt x="0" y="3898900"/>
                  </a:lnTo>
                  <a:lnTo>
                    <a:pt x="31750" y="4159250"/>
                  </a:lnTo>
                  <a:lnTo>
                    <a:pt x="4851400" y="4159250"/>
                  </a:lnTo>
                  <a:lnTo>
                    <a:pt x="4140200" y="3479800"/>
                  </a:lnTo>
                  <a:lnTo>
                    <a:pt x="3987800" y="3467100"/>
                  </a:lnTo>
                  <a:lnTo>
                    <a:pt x="3232150" y="2603500"/>
                  </a:lnTo>
                  <a:lnTo>
                    <a:pt x="3232150" y="1238250"/>
                  </a:lnTo>
                  <a:lnTo>
                    <a:pt x="3644900" y="1231900"/>
                  </a:lnTo>
                  <a:lnTo>
                    <a:pt x="3689350" y="1193800"/>
                  </a:lnTo>
                  <a:lnTo>
                    <a:pt x="3765550" y="1200150"/>
                  </a:lnTo>
                  <a:lnTo>
                    <a:pt x="3765550" y="1174750"/>
                  </a:lnTo>
                  <a:lnTo>
                    <a:pt x="3860800" y="1174750"/>
                  </a:lnTo>
                  <a:lnTo>
                    <a:pt x="3873500" y="1092200"/>
                  </a:lnTo>
                  <a:lnTo>
                    <a:pt x="4171950" y="1085850"/>
                  </a:lnTo>
                  <a:lnTo>
                    <a:pt x="4171950" y="1054100"/>
                  </a:lnTo>
                  <a:lnTo>
                    <a:pt x="4248150" y="1035050"/>
                  </a:lnTo>
                  <a:lnTo>
                    <a:pt x="4248150" y="1016000"/>
                  </a:lnTo>
                  <a:lnTo>
                    <a:pt x="4279900" y="1009650"/>
                  </a:lnTo>
                  <a:lnTo>
                    <a:pt x="4305300" y="920750"/>
                  </a:lnTo>
                  <a:lnTo>
                    <a:pt x="4318000" y="825500"/>
                  </a:lnTo>
                  <a:lnTo>
                    <a:pt x="4368800" y="838200"/>
                  </a:lnTo>
                  <a:lnTo>
                    <a:pt x="4368800" y="889000"/>
                  </a:lnTo>
                  <a:lnTo>
                    <a:pt x="4406900" y="914400"/>
                  </a:lnTo>
                  <a:lnTo>
                    <a:pt x="4432300" y="914400"/>
                  </a:lnTo>
                  <a:lnTo>
                    <a:pt x="4483100" y="723900"/>
                  </a:lnTo>
                  <a:lnTo>
                    <a:pt x="4476750" y="603250"/>
                  </a:lnTo>
                  <a:lnTo>
                    <a:pt x="4533900" y="603250"/>
                  </a:lnTo>
                  <a:lnTo>
                    <a:pt x="4540250" y="685800"/>
                  </a:lnTo>
                  <a:lnTo>
                    <a:pt x="4641850" y="660400"/>
                  </a:lnTo>
                  <a:lnTo>
                    <a:pt x="4692650" y="673100"/>
                  </a:lnTo>
                  <a:lnTo>
                    <a:pt x="4781550" y="571500"/>
                  </a:lnTo>
                  <a:lnTo>
                    <a:pt x="4914900" y="577850"/>
                  </a:lnTo>
                  <a:lnTo>
                    <a:pt x="4914900" y="0"/>
                  </a:lnTo>
                  <a:lnTo>
                    <a:pt x="1447800" y="133350"/>
                  </a:lnTo>
                  <a:close/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14018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C3D22128-414E-F6C5-D1D5-0AA546122F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750" b="90000" l="1200" r="58200">
                        <a14:foregroundMark x1="6000" y1="8500" x2="4000" y2="69250"/>
                        <a14:foregroundMark x1="16200" y1="18250" x2="20200" y2="39250"/>
                        <a14:foregroundMark x1="20200" y1="39250" x2="33000" y2="51000"/>
                        <a14:foregroundMark x1="33000" y1="51000" x2="33400" y2="49000"/>
                        <a14:foregroundMark x1="22400" y1="10000" x2="45000" y2="35250"/>
                        <a14:foregroundMark x1="45000" y1="35250" x2="45600" y2="37500"/>
                        <a14:foregroundMark x1="45400" y1="53500" x2="43400" y2="36500"/>
                        <a14:foregroundMark x1="43400" y1="36500" x2="38400" y2="48000"/>
                        <a14:foregroundMark x1="23600" y1="8750" x2="13000" y2="24000"/>
                        <a14:foregroundMark x1="13000" y1="24000" x2="13800" y2="27250"/>
                        <a14:foregroundMark x1="1200" y1="66000" x2="1600" y2="7500"/>
                        <a14:foregroundMark x1="25200" y1="7750" x2="4400" y2="2750"/>
                        <a14:foregroundMark x1="29200" y1="17250" x2="39200" y2="14750"/>
                        <a14:foregroundMark x1="41600" y1="12500" x2="32000" y2="16250"/>
                        <a14:foregroundMark x1="40200" y1="12500" x2="51200" y2="41000"/>
                        <a14:foregroundMark x1="52000" y1="43000" x2="53000" y2="59750"/>
                        <a14:foregroundMark x1="22800" y1="76500" x2="6000" y2="86500"/>
                        <a14:foregroundMark x1="29600" y1="75000" x2="22000" y2="79250"/>
                        <a14:foregroundMark x1="46800" y1="26000" x2="40800" y2="13500"/>
                        <a14:foregroundMark x1="48400" y1="30500" x2="46200" y2="25250"/>
                        <a14:foregroundMark x1="54667" y1="57000" x2="54800" y2="58000"/>
                        <a14:foregroundMark x1="53600" y1="49000" x2="54398" y2="54985"/>
                        <a14:foregroundMark x1="56237" y1="49482" x2="57625" y2="52500"/>
                        <a14:foregroundMark x1="53600" y1="43750" x2="55710" y2="48336"/>
                        <a14:foregroundMark x1="53600" y1="63750" x2="54400" y2="53250"/>
                        <a14:foregroundMark x1="56200" y1="53250" x2="56200" y2="62750"/>
                        <a14:backgroundMark x1="57800" y1="52500" x2="57800" y2="53250"/>
                        <a14:backgroundMark x1="57400" y1="52500" x2="57400" y2="53250"/>
                        <a14:backgroundMark x1="57200" y1="52750" x2="56200" y2="50000"/>
                      </a14:backgroundRemoval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2643"/>
          <a:stretch/>
        </p:blipFill>
        <p:spPr bwMode="auto">
          <a:xfrm>
            <a:off x="-5047966" y="1793416"/>
            <a:ext cx="2135829" cy="297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5015549-976E-B47E-4A63-FF41FF6E1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7896" y="-9774722"/>
            <a:ext cx="4397200" cy="78152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816BAA2-CE7D-F230-59FD-F0CD6E5D10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83100" y="-10088942"/>
            <a:ext cx="5141217" cy="6858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A370C68-CDB9-B76B-F36A-C133CB57EF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7711" y="-4036485"/>
            <a:ext cx="3417570" cy="2278380"/>
          </a:xfrm>
          <a:prstGeom prst="rect">
            <a:avLst/>
          </a:prstGeom>
        </p:spPr>
      </p:pic>
      <p:pic>
        <p:nvPicPr>
          <p:cNvPr id="36" name="Picture 6">
            <a:extLst>
              <a:ext uri="{FF2B5EF4-FFF2-40B4-BE49-F238E27FC236}">
                <a16:creationId xmlns:a16="http://schemas.microsoft.com/office/drawing/2014/main" id="{8A0C34C5-BEDB-57D6-90F6-982DE298A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3561" y="-1497643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6845AD9C-4CE7-14BC-4209-4864D7AEDE3D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25000"/>
          </a:blip>
          <a:stretch>
            <a:fillRect/>
          </a:stretch>
        </p:blipFill>
        <p:spPr>
          <a:xfrm>
            <a:off x="2250196" y="-5746635"/>
            <a:ext cx="2772478" cy="41613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90FEDB-5AD0-7817-2ED7-25B125276C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42381" t="-1371442" r="-1132797" b="62325"/>
          <a:stretch/>
        </p:blipFill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367301 w 12192000"/>
              <a:gd name="connsiteY3" fmla="*/ 6858000 h 6858000"/>
              <a:gd name="connsiteX4" fmla="*/ 10367301 w 12192000"/>
              <a:gd name="connsiteY4" fmla="*/ 5946652 h 6858000"/>
              <a:gd name="connsiteX5" fmla="*/ 10391180 w 12192000"/>
              <a:gd name="connsiteY5" fmla="*/ 5946652 h 6858000"/>
              <a:gd name="connsiteX6" fmla="*/ 9139014 w 12192000"/>
              <a:gd name="connsiteY6" fmla="*/ 4136693 h 6858000"/>
              <a:gd name="connsiteX7" fmla="*/ 9139560 w 12192000"/>
              <a:gd name="connsiteY7" fmla="*/ 4136693 h 6858000"/>
              <a:gd name="connsiteX8" fmla="*/ 8939906 w 12192000"/>
              <a:gd name="connsiteY8" fmla="*/ 3848100 h 6858000"/>
              <a:gd name="connsiteX9" fmla="*/ 8939635 w 12192000"/>
              <a:gd name="connsiteY9" fmla="*/ 3848498 h 6858000"/>
              <a:gd name="connsiteX10" fmla="*/ 8939360 w 12192000"/>
              <a:gd name="connsiteY10" fmla="*/ 3848100 h 6858000"/>
              <a:gd name="connsiteX11" fmla="*/ 7511557 w 12192000"/>
              <a:gd name="connsiteY11" fmla="*/ 5946652 h 6858000"/>
              <a:gd name="connsiteX12" fmla="*/ 7511556 w 12192000"/>
              <a:gd name="connsiteY12" fmla="*/ 5946652 h 6858000"/>
              <a:gd name="connsiteX13" fmla="*/ 7511556 w 12192000"/>
              <a:gd name="connsiteY13" fmla="*/ 6858000 h 6858000"/>
              <a:gd name="connsiteX14" fmla="*/ 4354287 w 12192000"/>
              <a:gd name="connsiteY14" fmla="*/ 6858000 h 6858000"/>
              <a:gd name="connsiteX15" fmla="*/ 4354287 w 12192000"/>
              <a:gd name="connsiteY15" fmla="*/ 5961267 h 6858000"/>
              <a:gd name="connsiteX16" fmla="*/ 4367787 w 12192000"/>
              <a:gd name="connsiteY16" fmla="*/ 5961267 h 6858000"/>
              <a:gd name="connsiteX17" fmla="*/ 3546996 w 12192000"/>
              <a:gd name="connsiteY17" fmla="*/ 3862715 h 6858000"/>
              <a:gd name="connsiteX18" fmla="*/ 2739783 w 12192000"/>
              <a:gd name="connsiteY18" fmla="*/ 5961267 h 6858000"/>
              <a:gd name="connsiteX19" fmla="*/ 2739783 w 12192000"/>
              <a:gd name="connsiteY19" fmla="*/ 6858000 h 6858000"/>
              <a:gd name="connsiteX20" fmla="*/ 0 w 12192000"/>
              <a:gd name="connsiteY20" fmla="*/ 6858000 h 6858000"/>
              <a:gd name="connsiteX21" fmla="*/ 0 w 12192000"/>
              <a:gd name="connsiteY21" fmla="*/ 0 h 6858000"/>
              <a:gd name="connsiteX22" fmla="*/ 1485622 w 12192000"/>
              <a:gd name="connsiteY22" fmla="*/ 617474 h 6858000"/>
              <a:gd name="connsiteX23" fmla="*/ 3564227 w 12192000"/>
              <a:gd name="connsiteY23" fmla="*/ 3622026 h 6858000"/>
              <a:gd name="connsiteX24" fmla="*/ 5608448 w 12192000"/>
              <a:gd name="connsiteY24" fmla="*/ 617474 h 6858000"/>
              <a:gd name="connsiteX25" fmla="*/ 1485622 w 12192000"/>
              <a:gd name="connsiteY25" fmla="*/ 617474 h 6858000"/>
              <a:gd name="connsiteX26" fmla="*/ 7441708 w 12192000"/>
              <a:gd name="connsiteY26" fmla="*/ 1257079 h 6858000"/>
              <a:gd name="connsiteX27" fmla="*/ 8017361 w 12192000"/>
              <a:gd name="connsiteY27" fmla="*/ 2089164 h 6858000"/>
              <a:gd name="connsiteX28" fmla="*/ 8012601 w 12192000"/>
              <a:gd name="connsiteY28" fmla="*/ 2089164 h 6858000"/>
              <a:gd name="connsiteX29" fmla="*/ 8939525 w 12192000"/>
              <a:gd name="connsiteY29" fmla="*/ 3429000 h 6858000"/>
              <a:gd name="connsiteX30" fmla="*/ 8941886 w 12192000"/>
              <a:gd name="connsiteY30" fmla="*/ 3425530 h 6858000"/>
              <a:gd name="connsiteX31" fmla="*/ 8944286 w 12192000"/>
              <a:gd name="connsiteY31" fmla="*/ 3429000 h 6858000"/>
              <a:gd name="connsiteX32" fmla="*/ 10422008 w 12192000"/>
              <a:gd name="connsiteY32" fmla="*/ 1257079 h 6858000"/>
              <a:gd name="connsiteX33" fmla="*/ 7441708 w 12192000"/>
              <a:gd name="connsiteY33" fmla="*/ 12570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367301" y="6858000"/>
                </a:lnTo>
                <a:lnTo>
                  <a:pt x="10367301" y="5946652"/>
                </a:lnTo>
                <a:lnTo>
                  <a:pt x="10391180" y="5946652"/>
                </a:lnTo>
                <a:lnTo>
                  <a:pt x="9139014" y="4136693"/>
                </a:lnTo>
                <a:lnTo>
                  <a:pt x="9139560" y="4136693"/>
                </a:lnTo>
                <a:lnTo>
                  <a:pt x="8939906" y="3848100"/>
                </a:lnTo>
                <a:lnTo>
                  <a:pt x="8939635" y="3848498"/>
                </a:lnTo>
                <a:lnTo>
                  <a:pt x="8939360" y="3848100"/>
                </a:lnTo>
                <a:lnTo>
                  <a:pt x="7511557" y="5946652"/>
                </a:lnTo>
                <a:lnTo>
                  <a:pt x="7511556" y="5946652"/>
                </a:lnTo>
                <a:lnTo>
                  <a:pt x="7511556" y="6858000"/>
                </a:lnTo>
                <a:lnTo>
                  <a:pt x="4354287" y="6858000"/>
                </a:lnTo>
                <a:lnTo>
                  <a:pt x="4354287" y="5961267"/>
                </a:lnTo>
                <a:lnTo>
                  <a:pt x="4367787" y="5961267"/>
                </a:lnTo>
                <a:lnTo>
                  <a:pt x="3546996" y="3862715"/>
                </a:lnTo>
                <a:lnTo>
                  <a:pt x="2739783" y="5961267"/>
                </a:lnTo>
                <a:lnTo>
                  <a:pt x="2739783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1485622" y="617474"/>
                </a:moveTo>
                <a:lnTo>
                  <a:pt x="3564227" y="3622026"/>
                </a:lnTo>
                <a:lnTo>
                  <a:pt x="5608448" y="617474"/>
                </a:lnTo>
                <a:lnTo>
                  <a:pt x="1485622" y="617474"/>
                </a:lnTo>
                <a:close/>
                <a:moveTo>
                  <a:pt x="7441708" y="1257079"/>
                </a:moveTo>
                <a:lnTo>
                  <a:pt x="8017361" y="2089164"/>
                </a:lnTo>
                <a:lnTo>
                  <a:pt x="8012601" y="2089164"/>
                </a:lnTo>
                <a:lnTo>
                  <a:pt x="8939525" y="3429000"/>
                </a:lnTo>
                <a:lnTo>
                  <a:pt x="8941886" y="3425530"/>
                </a:lnTo>
                <a:lnTo>
                  <a:pt x="8944286" y="3429000"/>
                </a:lnTo>
                <a:lnTo>
                  <a:pt x="10422008" y="1257079"/>
                </a:lnTo>
                <a:lnTo>
                  <a:pt x="7441708" y="125707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E9E35F2-B314-7D2C-E55B-233AA19CC0CA}"/>
              </a:ext>
            </a:extLst>
          </p:cNvPr>
          <p:cNvSpPr txBox="1"/>
          <p:nvPr/>
        </p:nvSpPr>
        <p:spPr>
          <a:xfrm>
            <a:off x="2421785" y="194958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E577C9-80ED-AA40-48B5-6179861BF035}"/>
              </a:ext>
            </a:extLst>
          </p:cNvPr>
          <p:cNvSpPr txBox="1"/>
          <p:nvPr/>
        </p:nvSpPr>
        <p:spPr>
          <a:xfrm>
            <a:off x="-2496560" y="-1505297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D8F634-F3E9-EFA7-0B51-39BFF61F6A9F}"/>
              </a:ext>
            </a:extLst>
          </p:cNvPr>
          <p:cNvSpPr txBox="1"/>
          <p:nvPr/>
        </p:nvSpPr>
        <p:spPr>
          <a:xfrm>
            <a:off x="7969109" y="5612366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C43E7F-13DB-01B3-83CC-858B5007FDA6}"/>
              </a:ext>
            </a:extLst>
          </p:cNvPr>
          <p:cNvSpPr txBox="1"/>
          <p:nvPr/>
        </p:nvSpPr>
        <p:spPr>
          <a:xfrm>
            <a:off x="8025117" y="1324168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pic>
        <p:nvPicPr>
          <p:cNvPr id="2" name="Picture 4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F0BDFBEB-834F-854B-3A1D-831A2FA0F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6350" y="8443317"/>
            <a:ext cx="4762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A0D08396-6F43-A0BA-ADD8-CEF7262A2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815" y="6538317"/>
            <a:ext cx="4762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B5F9B38F-B8F6-41A4-D92F-40C2E9762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29969" y="-1123948"/>
            <a:ext cx="4762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DC4490DC-3CFA-6B49-006B-283E3A6F27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6750" l="60600" r="98600">
                        <a14:foregroundMark x1="97200" y1="13000" x2="74400" y2="43750"/>
                        <a14:foregroundMark x1="74400" y1="43750" x2="67400" y2="74250"/>
                        <a14:foregroundMark x1="67400" y1="74250" x2="76000" y2="92250"/>
                        <a14:foregroundMark x1="76000" y1="92250" x2="90200" y2="73500"/>
                        <a14:foregroundMark x1="90200" y1="73500" x2="94400" y2="17750"/>
                        <a14:foregroundMark x1="84200" y1="49750" x2="77000" y2="94750"/>
                        <a14:foregroundMark x1="94000" y1="96750" x2="98600" y2="16500"/>
                        <a14:foregroundMark x1="64400" y1="95750" x2="60600" y2="48500"/>
                        <a14:foregroundMark x1="60600" y1="48500" x2="63200" y2="69250"/>
                        <a14:foregroundMark x1="88800" y1="18750" x2="77800" y2="29750"/>
                        <a14:backgroundMark x1="64800" y1="28250" x2="80400" y2="17000"/>
                        <a14:backgroundMark x1="80400" y1="17000" x2="80400" y2="16000"/>
                      </a14:backgroundRemoval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629"/>
          <a:stretch/>
        </p:blipFill>
        <p:spPr bwMode="auto">
          <a:xfrm>
            <a:off x="-2496560" y="1324168"/>
            <a:ext cx="1671149" cy="3155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26333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4E0C6B9-5B42-3259-47D7-B8D2B7EABFE5}"/>
              </a:ext>
            </a:extLst>
          </p:cNvPr>
          <p:cNvSpPr/>
          <p:nvPr/>
        </p:nvSpPr>
        <p:spPr>
          <a:xfrm>
            <a:off x="-827314" y="7460343"/>
            <a:ext cx="12192000" cy="6858000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5721B26-01F8-650F-6A83-544E4AF71EB7}"/>
              </a:ext>
            </a:extLst>
          </p:cNvPr>
          <p:cNvGrpSpPr/>
          <p:nvPr/>
        </p:nvGrpSpPr>
        <p:grpSpPr>
          <a:xfrm>
            <a:off x="1650080" y="2271032"/>
            <a:ext cx="4914900" cy="4159250"/>
            <a:chOff x="3733800" y="1447800"/>
            <a:chExt cx="4914900" cy="4159250"/>
          </a:xfrm>
        </p:grpSpPr>
        <p:pic>
          <p:nvPicPr>
            <p:cNvPr id="9" name="Picture 4" descr="Featured Artist Mark Hersch | Artsy Shark | Inspiring Artists to Build  Better Businesses">
              <a:extLst>
                <a:ext uri="{FF2B5EF4-FFF2-40B4-BE49-F238E27FC236}">
                  <a16:creationId xmlns:a16="http://schemas.microsoft.com/office/drawing/2014/main" id="{CEC84EBF-E657-8D9E-0E44-6329AE073C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3650" y="1676400"/>
              <a:ext cx="4762500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A709FCC-69AC-1412-64B5-02DED5820CD0}"/>
                </a:ext>
              </a:extLst>
            </p:cNvPr>
            <p:cNvSpPr/>
            <p:nvPr/>
          </p:nvSpPr>
          <p:spPr>
            <a:xfrm>
              <a:off x="3733800" y="1447800"/>
              <a:ext cx="4914900" cy="4159250"/>
            </a:xfrm>
            <a:custGeom>
              <a:avLst/>
              <a:gdLst>
                <a:gd name="connsiteX0" fmla="*/ 1447800 w 4914900"/>
                <a:gd name="connsiteY0" fmla="*/ 133350 h 4159250"/>
                <a:gd name="connsiteX1" fmla="*/ 1447800 w 4914900"/>
                <a:gd name="connsiteY1" fmla="*/ 742950 h 4159250"/>
                <a:gd name="connsiteX2" fmla="*/ 2032000 w 4914900"/>
                <a:gd name="connsiteY2" fmla="*/ 565150 h 4159250"/>
                <a:gd name="connsiteX3" fmla="*/ 2444750 w 4914900"/>
                <a:gd name="connsiteY3" fmla="*/ 1339850 h 4159250"/>
                <a:gd name="connsiteX4" fmla="*/ 2552700 w 4914900"/>
                <a:gd name="connsiteY4" fmla="*/ 1320800 h 4159250"/>
                <a:gd name="connsiteX5" fmla="*/ 2590800 w 4914900"/>
                <a:gd name="connsiteY5" fmla="*/ 1397000 h 4159250"/>
                <a:gd name="connsiteX6" fmla="*/ 2590800 w 4914900"/>
                <a:gd name="connsiteY6" fmla="*/ 1727200 h 4159250"/>
                <a:gd name="connsiteX7" fmla="*/ 2667000 w 4914900"/>
                <a:gd name="connsiteY7" fmla="*/ 1727200 h 4159250"/>
                <a:gd name="connsiteX8" fmla="*/ 2711450 w 4914900"/>
                <a:gd name="connsiteY8" fmla="*/ 1790700 h 4159250"/>
                <a:gd name="connsiteX9" fmla="*/ 2686050 w 4914900"/>
                <a:gd name="connsiteY9" fmla="*/ 1816100 h 4159250"/>
                <a:gd name="connsiteX10" fmla="*/ 2686050 w 4914900"/>
                <a:gd name="connsiteY10" fmla="*/ 2000250 h 4159250"/>
                <a:gd name="connsiteX11" fmla="*/ 2794000 w 4914900"/>
                <a:gd name="connsiteY11" fmla="*/ 1987550 h 4159250"/>
                <a:gd name="connsiteX12" fmla="*/ 2794000 w 4914900"/>
                <a:gd name="connsiteY12" fmla="*/ 2616200 h 4159250"/>
                <a:gd name="connsiteX13" fmla="*/ 0 w 4914900"/>
                <a:gd name="connsiteY13" fmla="*/ 3898900 h 4159250"/>
                <a:gd name="connsiteX14" fmla="*/ 31750 w 4914900"/>
                <a:gd name="connsiteY14" fmla="*/ 4159250 h 4159250"/>
                <a:gd name="connsiteX15" fmla="*/ 4851400 w 4914900"/>
                <a:gd name="connsiteY15" fmla="*/ 4159250 h 4159250"/>
                <a:gd name="connsiteX16" fmla="*/ 4140200 w 4914900"/>
                <a:gd name="connsiteY16" fmla="*/ 3479800 h 4159250"/>
                <a:gd name="connsiteX17" fmla="*/ 3987800 w 4914900"/>
                <a:gd name="connsiteY17" fmla="*/ 3467100 h 4159250"/>
                <a:gd name="connsiteX18" fmla="*/ 3232150 w 4914900"/>
                <a:gd name="connsiteY18" fmla="*/ 2603500 h 4159250"/>
                <a:gd name="connsiteX19" fmla="*/ 3232150 w 4914900"/>
                <a:gd name="connsiteY19" fmla="*/ 1238250 h 4159250"/>
                <a:gd name="connsiteX20" fmla="*/ 3644900 w 4914900"/>
                <a:gd name="connsiteY20" fmla="*/ 1231900 h 4159250"/>
                <a:gd name="connsiteX21" fmla="*/ 3689350 w 4914900"/>
                <a:gd name="connsiteY21" fmla="*/ 1193800 h 4159250"/>
                <a:gd name="connsiteX22" fmla="*/ 3765550 w 4914900"/>
                <a:gd name="connsiteY22" fmla="*/ 1200150 h 4159250"/>
                <a:gd name="connsiteX23" fmla="*/ 3765550 w 4914900"/>
                <a:gd name="connsiteY23" fmla="*/ 1174750 h 4159250"/>
                <a:gd name="connsiteX24" fmla="*/ 3860800 w 4914900"/>
                <a:gd name="connsiteY24" fmla="*/ 1174750 h 4159250"/>
                <a:gd name="connsiteX25" fmla="*/ 3873500 w 4914900"/>
                <a:gd name="connsiteY25" fmla="*/ 1092200 h 4159250"/>
                <a:gd name="connsiteX26" fmla="*/ 4171950 w 4914900"/>
                <a:gd name="connsiteY26" fmla="*/ 1085850 h 4159250"/>
                <a:gd name="connsiteX27" fmla="*/ 4171950 w 4914900"/>
                <a:gd name="connsiteY27" fmla="*/ 1054100 h 4159250"/>
                <a:gd name="connsiteX28" fmla="*/ 4248150 w 4914900"/>
                <a:gd name="connsiteY28" fmla="*/ 1035050 h 4159250"/>
                <a:gd name="connsiteX29" fmla="*/ 4248150 w 4914900"/>
                <a:gd name="connsiteY29" fmla="*/ 1016000 h 4159250"/>
                <a:gd name="connsiteX30" fmla="*/ 4279900 w 4914900"/>
                <a:gd name="connsiteY30" fmla="*/ 1009650 h 4159250"/>
                <a:gd name="connsiteX31" fmla="*/ 4305300 w 4914900"/>
                <a:gd name="connsiteY31" fmla="*/ 920750 h 4159250"/>
                <a:gd name="connsiteX32" fmla="*/ 4318000 w 4914900"/>
                <a:gd name="connsiteY32" fmla="*/ 825500 h 4159250"/>
                <a:gd name="connsiteX33" fmla="*/ 4368800 w 4914900"/>
                <a:gd name="connsiteY33" fmla="*/ 838200 h 4159250"/>
                <a:gd name="connsiteX34" fmla="*/ 4368800 w 4914900"/>
                <a:gd name="connsiteY34" fmla="*/ 889000 h 4159250"/>
                <a:gd name="connsiteX35" fmla="*/ 4406900 w 4914900"/>
                <a:gd name="connsiteY35" fmla="*/ 914400 h 4159250"/>
                <a:gd name="connsiteX36" fmla="*/ 4432300 w 4914900"/>
                <a:gd name="connsiteY36" fmla="*/ 914400 h 4159250"/>
                <a:gd name="connsiteX37" fmla="*/ 4483100 w 4914900"/>
                <a:gd name="connsiteY37" fmla="*/ 723900 h 4159250"/>
                <a:gd name="connsiteX38" fmla="*/ 4476750 w 4914900"/>
                <a:gd name="connsiteY38" fmla="*/ 603250 h 4159250"/>
                <a:gd name="connsiteX39" fmla="*/ 4533900 w 4914900"/>
                <a:gd name="connsiteY39" fmla="*/ 603250 h 4159250"/>
                <a:gd name="connsiteX40" fmla="*/ 4540250 w 4914900"/>
                <a:gd name="connsiteY40" fmla="*/ 685800 h 4159250"/>
                <a:gd name="connsiteX41" fmla="*/ 4641850 w 4914900"/>
                <a:gd name="connsiteY41" fmla="*/ 660400 h 4159250"/>
                <a:gd name="connsiteX42" fmla="*/ 4692650 w 4914900"/>
                <a:gd name="connsiteY42" fmla="*/ 673100 h 4159250"/>
                <a:gd name="connsiteX43" fmla="*/ 4781550 w 4914900"/>
                <a:gd name="connsiteY43" fmla="*/ 571500 h 4159250"/>
                <a:gd name="connsiteX44" fmla="*/ 4914900 w 4914900"/>
                <a:gd name="connsiteY44" fmla="*/ 577850 h 4159250"/>
                <a:gd name="connsiteX45" fmla="*/ 4914900 w 4914900"/>
                <a:gd name="connsiteY45" fmla="*/ 0 h 4159250"/>
                <a:gd name="connsiteX46" fmla="*/ 1447800 w 4914900"/>
                <a:gd name="connsiteY46" fmla="*/ 133350 h 415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914900" h="4159250">
                  <a:moveTo>
                    <a:pt x="1447800" y="133350"/>
                  </a:moveTo>
                  <a:lnTo>
                    <a:pt x="1447800" y="742950"/>
                  </a:lnTo>
                  <a:lnTo>
                    <a:pt x="2032000" y="565150"/>
                  </a:lnTo>
                  <a:lnTo>
                    <a:pt x="2444750" y="1339850"/>
                  </a:lnTo>
                  <a:lnTo>
                    <a:pt x="2552700" y="1320800"/>
                  </a:lnTo>
                  <a:lnTo>
                    <a:pt x="2590800" y="1397000"/>
                  </a:lnTo>
                  <a:lnTo>
                    <a:pt x="2590800" y="1727200"/>
                  </a:lnTo>
                  <a:lnTo>
                    <a:pt x="2667000" y="1727200"/>
                  </a:lnTo>
                  <a:lnTo>
                    <a:pt x="2711450" y="1790700"/>
                  </a:lnTo>
                  <a:lnTo>
                    <a:pt x="2686050" y="1816100"/>
                  </a:lnTo>
                  <a:lnTo>
                    <a:pt x="2686050" y="2000250"/>
                  </a:lnTo>
                  <a:lnTo>
                    <a:pt x="2794000" y="1987550"/>
                  </a:lnTo>
                  <a:lnTo>
                    <a:pt x="2794000" y="2616200"/>
                  </a:lnTo>
                  <a:lnTo>
                    <a:pt x="0" y="3898900"/>
                  </a:lnTo>
                  <a:lnTo>
                    <a:pt x="31750" y="4159250"/>
                  </a:lnTo>
                  <a:lnTo>
                    <a:pt x="4851400" y="4159250"/>
                  </a:lnTo>
                  <a:lnTo>
                    <a:pt x="4140200" y="3479800"/>
                  </a:lnTo>
                  <a:lnTo>
                    <a:pt x="3987800" y="3467100"/>
                  </a:lnTo>
                  <a:lnTo>
                    <a:pt x="3232150" y="2603500"/>
                  </a:lnTo>
                  <a:lnTo>
                    <a:pt x="3232150" y="1238250"/>
                  </a:lnTo>
                  <a:lnTo>
                    <a:pt x="3644900" y="1231900"/>
                  </a:lnTo>
                  <a:lnTo>
                    <a:pt x="3689350" y="1193800"/>
                  </a:lnTo>
                  <a:lnTo>
                    <a:pt x="3765550" y="1200150"/>
                  </a:lnTo>
                  <a:lnTo>
                    <a:pt x="3765550" y="1174750"/>
                  </a:lnTo>
                  <a:lnTo>
                    <a:pt x="3860800" y="1174750"/>
                  </a:lnTo>
                  <a:lnTo>
                    <a:pt x="3873500" y="1092200"/>
                  </a:lnTo>
                  <a:lnTo>
                    <a:pt x="4171950" y="1085850"/>
                  </a:lnTo>
                  <a:lnTo>
                    <a:pt x="4171950" y="1054100"/>
                  </a:lnTo>
                  <a:lnTo>
                    <a:pt x="4248150" y="1035050"/>
                  </a:lnTo>
                  <a:lnTo>
                    <a:pt x="4248150" y="1016000"/>
                  </a:lnTo>
                  <a:lnTo>
                    <a:pt x="4279900" y="1009650"/>
                  </a:lnTo>
                  <a:lnTo>
                    <a:pt x="4305300" y="920750"/>
                  </a:lnTo>
                  <a:lnTo>
                    <a:pt x="4318000" y="825500"/>
                  </a:lnTo>
                  <a:lnTo>
                    <a:pt x="4368800" y="838200"/>
                  </a:lnTo>
                  <a:lnTo>
                    <a:pt x="4368800" y="889000"/>
                  </a:lnTo>
                  <a:lnTo>
                    <a:pt x="4406900" y="914400"/>
                  </a:lnTo>
                  <a:lnTo>
                    <a:pt x="4432300" y="914400"/>
                  </a:lnTo>
                  <a:lnTo>
                    <a:pt x="4483100" y="723900"/>
                  </a:lnTo>
                  <a:lnTo>
                    <a:pt x="4476750" y="603250"/>
                  </a:lnTo>
                  <a:lnTo>
                    <a:pt x="4533900" y="603250"/>
                  </a:lnTo>
                  <a:lnTo>
                    <a:pt x="4540250" y="685800"/>
                  </a:lnTo>
                  <a:lnTo>
                    <a:pt x="4641850" y="660400"/>
                  </a:lnTo>
                  <a:lnTo>
                    <a:pt x="4692650" y="673100"/>
                  </a:lnTo>
                  <a:lnTo>
                    <a:pt x="4781550" y="571500"/>
                  </a:lnTo>
                  <a:lnTo>
                    <a:pt x="4914900" y="577850"/>
                  </a:lnTo>
                  <a:lnTo>
                    <a:pt x="4914900" y="0"/>
                  </a:lnTo>
                  <a:lnTo>
                    <a:pt x="1447800" y="1333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427A269-5215-EAD7-4692-1E27517E1A74}"/>
              </a:ext>
            </a:extLst>
          </p:cNvPr>
          <p:cNvGrpSpPr/>
          <p:nvPr/>
        </p:nvGrpSpPr>
        <p:grpSpPr>
          <a:xfrm>
            <a:off x="13464708" y="2217057"/>
            <a:ext cx="4914900" cy="4159250"/>
            <a:chOff x="3733800" y="1447800"/>
            <a:chExt cx="4914900" cy="4159250"/>
          </a:xfrm>
        </p:grpSpPr>
        <p:pic>
          <p:nvPicPr>
            <p:cNvPr id="12" name="Picture 4" descr="Featured Artist Mark Hersch | Artsy Shark | Inspiring Artists to Build  Better Businesses">
              <a:extLst>
                <a:ext uri="{FF2B5EF4-FFF2-40B4-BE49-F238E27FC236}">
                  <a16:creationId xmlns:a16="http://schemas.microsoft.com/office/drawing/2014/main" id="{C2CA1136-0602-7A76-67BC-010D9F6380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3650" y="1676400"/>
              <a:ext cx="4762500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A325AE-F2FF-C105-BF17-3FC26E43436D}"/>
                </a:ext>
              </a:extLst>
            </p:cNvPr>
            <p:cNvSpPr/>
            <p:nvPr/>
          </p:nvSpPr>
          <p:spPr>
            <a:xfrm>
              <a:off x="3733800" y="1447800"/>
              <a:ext cx="4914900" cy="4159250"/>
            </a:xfrm>
            <a:custGeom>
              <a:avLst/>
              <a:gdLst>
                <a:gd name="connsiteX0" fmla="*/ 1447800 w 4914900"/>
                <a:gd name="connsiteY0" fmla="*/ 133350 h 4159250"/>
                <a:gd name="connsiteX1" fmla="*/ 1447800 w 4914900"/>
                <a:gd name="connsiteY1" fmla="*/ 742950 h 4159250"/>
                <a:gd name="connsiteX2" fmla="*/ 2032000 w 4914900"/>
                <a:gd name="connsiteY2" fmla="*/ 565150 h 4159250"/>
                <a:gd name="connsiteX3" fmla="*/ 2444750 w 4914900"/>
                <a:gd name="connsiteY3" fmla="*/ 1339850 h 4159250"/>
                <a:gd name="connsiteX4" fmla="*/ 2552700 w 4914900"/>
                <a:gd name="connsiteY4" fmla="*/ 1320800 h 4159250"/>
                <a:gd name="connsiteX5" fmla="*/ 2590800 w 4914900"/>
                <a:gd name="connsiteY5" fmla="*/ 1397000 h 4159250"/>
                <a:gd name="connsiteX6" fmla="*/ 2590800 w 4914900"/>
                <a:gd name="connsiteY6" fmla="*/ 1727200 h 4159250"/>
                <a:gd name="connsiteX7" fmla="*/ 2667000 w 4914900"/>
                <a:gd name="connsiteY7" fmla="*/ 1727200 h 4159250"/>
                <a:gd name="connsiteX8" fmla="*/ 2711450 w 4914900"/>
                <a:gd name="connsiteY8" fmla="*/ 1790700 h 4159250"/>
                <a:gd name="connsiteX9" fmla="*/ 2686050 w 4914900"/>
                <a:gd name="connsiteY9" fmla="*/ 1816100 h 4159250"/>
                <a:gd name="connsiteX10" fmla="*/ 2686050 w 4914900"/>
                <a:gd name="connsiteY10" fmla="*/ 2000250 h 4159250"/>
                <a:gd name="connsiteX11" fmla="*/ 2794000 w 4914900"/>
                <a:gd name="connsiteY11" fmla="*/ 1987550 h 4159250"/>
                <a:gd name="connsiteX12" fmla="*/ 2794000 w 4914900"/>
                <a:gd name="connsiteY12" fmla="*/ 2616200 h 4159250"/>
                <a:gd name="connsiteX13" fmla="*/ 0 w 4914900"/>
                <a:gd name="connsiteY13" fmla="*/ 3898900 h 4159250"/>
                <a:gd name="connsiteX14" fmla="*/ 31750 w 4914900"/>
                <a:gd name="connsiteY14" fmla="*/ 4159250 h 4159250"/>
                <a:gd name="connsiteX15" fmla="*/ 4851400 w 4914900"/>
                <a:gd name="connsiteY15" fmla="*/ 4159250 h 4159250"/>
                <a:gd name="connsiteX16" fmla="*/ 4140200 w 4914900"/>
                <a:gd name="connsiteY16" fmla="*/ 3479800 h 4159250"/>
                <a:gd name="connsiteX17" fmla="*/ 3987800 w 4914900"/>
                <a:gd name="connsiteY17" fmla="*/ 3467100 h 4159250"/>
                <a:gd name="connsiteX18" fmla="*/ 3232150 w 4914900"/>
                <a:gd name="connsiteY18" fmla="*/ 2603500 h 4159250"/>
                <a:gd name="connsiteX19" fmla="*/ 3232150 w 4914900"/>
                <a:gd name="connsiteY19" fmla="*/ 1238250 h 4159250"/>
                <a:gd name="connsiteX20" fmla="*/ 3644900 w 4914900"/>
                <a:gd name="connsiteY20" fmla="*/ 1231900 h 4159250"/>
                <a:gd name="connsiteX21" fmla="*/ 3689350 w 4914900"/>
                <a:gd name="connsiteY21" fmla="*/ 1193800 h 4159250"/>
                <a:gd name="connsiteX22" fmla="*/ 3765550 w 4914900"/>
                <a:gd name="connsiteY22" fmla="*/ 1200150 h 4159250"/>
                <a:gd name="connsiteX23" fmla="*/ 3765550 w 4914900"/>
                <a:gd name="connsiteY23" fmla="*/ 1174750 h 4159250"/>
                <a:gd name="connsiteX24" fmla="*/ 3860800 w 4914900"/>
                <a:gd name="connsiteY24" fmla="*/ 1174750 h 4159250"/>
                <a:gd name="connsiteX25" fmla="*/ 3873500 w 4914900"/>
                <a:gd name="connsiteY25" fmla="*/ 1092200 h 4159250"/>
                <a:gd name="connsiteX26" fmla="*/ 4171950 w 4914900"/>
                <a:gd name="connsiteY26" fmla="*/ 1085850 h 4159250"/>
                <a:gd name="connsiteX27" fmla="*/ 4171950 w 4914900"/>
                <a:gd name="connsiteY27" fmla="*/ 1054100 h 4159250"/>
                <a:gd name="connsiteX28" fmla="*/ 4248150 w 4914900"/>
                <a:gd name="connsiteY28" fmla="*/ 1035050 h 4159250"/>
                <a:gd name="connsiteX29" fmla="*/ 4248150 w 4914900"/>
                <a:gd name="connsiteY29" fmla="*/ 1016000 h 4159250"/>
                <a:gd name="connsiteX30" fmla="*/ 4279900 w 4914900"/>
                <a:gd name="connsiteY30" fmla="*/ 1009650 h 4159250"/>
                <a:gd name="connsiteX31" fmla="*/ 4305300 w 4914900"/>
                <a:gd name="connsiteY31" fmla="*/ 920750 h 4159250"/>
                <a:gd name="connsiteX32" fmla="*/ 4318000 w 4914900"/>
                <a:gd name="connsiteY32" fmla="*/ 825500 h 4159250"/>
                <a:gd name="connsiteX33" fmla="*/ 4368800 w 4914900"/>
                <a:gd name="connsiteY33" fmla="*/ 838200 h 4159250"/>
                <a:gd name="connsiteX34" fmla="*/ 4368800 w 4914900"/>
                <a:gd name="connsiteY34" fmla="*/ 889000 h 4159250"/>
                <a:gd name="connsiteX35" fmla="*/ 4406900 w 4914900"/>
                <a:gd name="connsiteY35" fmla="*/ 914400 h 4159250"/>
                <a:gd name="connsiteX36" fmla="*/ 4432300 w 4914900"/>
                <a:gd name="connsiteY36" fmla="*/ 914400 h 4159250"/>
                <a:gd name="connsiteX37" fmla="*/ 4483100 w 4914900"/>
                <a:gd name="connsiteY37" fmla="*/ 723900 h 4159250"/>
                <a:gd name="connsiteX38" fmla="*/ 4476750 w 4914900"/>
                <a:gd name="connsiteY38" fmla="*/ 603250 h 4159250"/>
                <a:gd name="connsiteX39" fmla="*/ 4533900 w 4914900"/>
                <a:gd name="connsiteY39" fmla="*/ 603250 h 4159250"/>
                <a:gd name="connsiteX40" fmla="*/ 4540250 w 4914900"/>
                <a:gd name="connsiteY40" fmla="*/ 685800 h 4159250"/>
                <a:gd name="connsiteX41" fmla="*/ 4641850 w 4914900"/>
                <a:gd name="connsiteY41" fmla="*/ 660400 h 4159250"/>
                <a:gd name="connsiteX42" fmla="*/ 4692650 w 4914900"/>
                <a:gd name="connsiteY42" fmla="*/ 673100 h 4159250"/>
                <a:gd name="connsiteX43" fmla="*/ 4781550 w 4914900"/>
                <a:gd name="connsiteY43" fmla="*/ 571500 h 4159250"/>
                <a:gd name="connsiteX44" fmla="*/ 4914900 w 4914900"/>
                <a:gd name="connsiteY44" fmla="*/ 577850 h 4159250"/>
                <a:gd name="connsiteX45" fmla="*/ 4914900 w 4914900"/>
                <a:gd name="connsiteY45" fmla="*/ 0 h 4159250"/>
                <a:gd name="connsiteX46" fmla="*/ 1447800 w 4914900"/>
                <a:gd name="connsiteY46" fmla="*/ 133350 h 415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914900" h="4159250">
                  <a:moveTo>
                    <a:pt x="1447800" y="133350"/>
                  </a:moveTo>
                  <a:lnTo>
                    <a:pt x="1447800" y="742950"/>
                  </a:lnTo>
                  <a:lnTo>
                    <a:pt x="2032000" y="565150"/>
                  </a:lnTo>
                  <a:lnTo>
                    <a:pt x="2444750" y="1339850"/>
                  </a:lnTo>
                  <a:lnTo>
                    <a:pt x="2552700" y="1320800"/>
                  </a:lnTo>
                  <a:lnTo>
                    <a:pt x="2590800" y="1397000"/>
                  </a:lnTo>
                  <a:lnTo>
                    <a:pt x="2590800" y="1727200"/>
                  </a:lnTo>
                  <a:lnTo>
                    <a:pt x="2667000" y="1727200"/>
                  </a:lnTo>
                  <a:lnTo>
                    <a:pt x="2711450" y="1790700"/>
                  </a:lnTo>
                  <a:lnTo>
                    <a:pt x="2686050" y="1816100"/>
                  </a:lnTo>
                  <a:lnTo>
                    <a:pt x="2686050" y="2000250"/>
                  </a:lnTo>
                  <a:lnTo>
                    <a:pt x="2794000" y="1987550"/>
                  </a:lnTo>
                  <a:lnTo>
                    <a:pt x="2794000" y="2616200"/>
                  </a:lnTo>
                  <a:lnTo>
                    <a:pt x="0" y="3898900"/>
                  </a:lnTo>
                  <a:lnTo>
                    <a:pt x="31750" y="4159250"/>
                  </a:lnTo>
                  <a:lnTo>
                    <a:pt x="4851400" y="4159250"/>
                  </a:lnTo>
                  <a:lnTo>
                    <a:pt x="4140200" y="3479800"/>
                  </a:lnTo>
                  <a:lnTo>
                    <a:pt x="3987800" y="3467100"/>
                  </a:lnTo>
                  <a:lnTo>
                    <a:pt x="3232150" y="2603500"/>
                  </a:lnTo>
                  <a:lnTo>
                    <a:pt x="3232150" y="1238250"/>
                  </a:lnTo>
                  <a:lnTo>
                    <a:pt x="3644900" y="1231900"/>
                  </a:lnTo>
                  <a:lnTo>
                    <a:pt x="3689350" y="1193800"/>
                  </a:lnTo>
                  <a:lnTo>
                    <a:pt x="3765550" y="1200150"/>
                  </a:lnTo>
                  <a:lnTo>
                    <a:pt x="3765550" y="1174750"/>
                  </a:lnTo>
                  <a:lnTo>
                    <a:pt x="3860800" y="1174750"/>
                  </a:lnTo>
                  <a:lnTo>
                    <a:pt x="3873500" y="1092200"/>
                  </a:lnTo>
                  <a:lnTo>
                    <a:pt x="4171950" y="1085850"/>
                  </a:lnTo>
                  <a:lnTo>
                    <a:pt x="4171950" y="1054100"/>
                  </a:lnTo>
                  <a:lnTo>
                    <a:pt x="4248150" y="1035050"/>
                  </a:lnTo>
                  <a:lnTo>
                    <a:pt x="4248150" y="1016000"/>
                  </a:lnTo>
                  <a:lnTo>
                    <a:pt x="4279900" y="1009650"/>
                  </a:lnTo>
                  <a:lnTo>
                    <a:pt x="4305300" y="920750"/>
                  </a:lnTo>
                  <a:lnTo>
                    <a:pt x="4318000" y="825500"/>
                  </a:lnTo>
                  <a:lnTo>
                    <a:pt x="4368800" y="838200"/>
                  </a:lnTo>
                  <a:lnTo>
                    <a:pt x="4368800" y="889000"/>
                  </a:lnTo>
                  <a:lnTo>
                    <a:pt x="4406900" y="914400"/>
                  </a:lnTo>
                  <a:lnTo>
                    <a:pt x="4432300" y="914400"/>
                  </a:lnTo>
                  <a:lnTo>
                    <a:pt x="4483100" y="723900"/>
                  </a:lnTo>
                  <a:lnTo>
                    <a:pt x="4476750" y="603250"/>
                  </a:lnTo>
                  <a:lnTo>
                    <a:pt x="4533900" y="603250"/>
                  </a:lnTo>
                  <a:lnTo>
                    <a:pt x="4540250" y="685800"/>
                  </a:lnTo>
                  <a:lnTo>
                    <a:pt x="4641850" y="660400"/>
                  </a:lnTo>
                  <a:lnTo>
                    <a:pt x="4692650" y="673100"/>
                  </a:lnTo>
                  <a:lnTo>
                    <a:pt x="4781550" y="571500"/>
                  </a:lnTo>
                  <a:lnTo>
                    <a:pt x="4914900" y="577850"/>
                  </a:lnTo>
                  <a:lnTo>
                    <a:pt x="4914900" y="0"/>
                  </a:lnTo>
                  <a:lnTo>
                    <a:pt x="1447800" y="1333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050" name="Picture 2" descr="Photos: The Empty Streets of Chicago">
            <a:extLst>
              <a:ext uri="{FF2B5EF4-FFF2-40B4-BE49-F238E27FC236}">
                <a16:creationId xmlns:a16="http://schemas.microsoft.com/office/drawing/2014/main" id="{62069FDE-33C0-8941-D81F-90AB84ADD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913" y="0"/>
            <a:ext cx="5145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hicago Streets Wallpapers - Top Free Chicago Streets Backgrounds -  WallpaperAccess">
            <a:extLst>
              <a:ext uri="{FF2B5EF4-FFF2-40B4-BE49-F238E27FC236}">
                <a16:creationId xmlns:a16="http://schemas.microsoft.com/office/drawing/2014/main" id="{880836DF-1685-4662-2A50-BB5DA31D4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25086" y="7460343"/>
            <a:ext cx="10282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107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3C4119-9C5F-8449-F055-C50ECAE5CFB2}"/>
              </a:ext>
            </a:extLst>
          </p:cNvPr>
          <p:cNvSpPr txBox="1"/>
          <p:nvPr/>
        </p:nvSpPr>
        <p:spPr>
          <a:xfrm>
            <a:off x="3073400" y="1435100"/>
            <a:ext cx="567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For Review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92564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D6A4F15-D92F-8D75-84B1-AD7E99903115}"/>
              </a:ext>
            </a:extLst>
          </p:cNvPr>
          <p:cNvSpPr/>
          <p:nvPr/>
        </p:nvSpPr>
        <p:spPr>
          <a:xfrm>
            <a:off x="0" y="-14389"/>
            <a:ext cx="12192000" cy="6868830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D45D250-8587-EB44-F5DF-A5E074A3974F}"/>
              </a:ext>
            </a:extLst>
          </p:cNvPr>
          <p:cNvSpPr/>
          <p:nvPr/>
        </p:nvSpPr>
        <p:spPr>
          <a:xfrm>
            <a:off x="-284672" y="2061713"/>
            <a:ext cx="4830793" cy="3036498"/>
          </a:xfrm>
          <a:custGeom>
            <a:avLst/>
            <a:gdLst>
              <a:gd name="connsiteX0" fmla="*/ 0 w 4830793"/>
              <a:gd name="connsiteY0" fmla="*/ 3036498 h 3036498"/>
              <a:gd name="connsiteX1" fmla="*/ 3864634 w 4830793"/>
              <a:gd name="connsiteY1" fmla="*/ 2018581 h 3036498"/>
              <a:gd name="connsiteX2" fmla="*/ 4830793 w 4830793"/>
              <a:gd name="connsiteY2" fmla="*/ 0 h 3036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30793" h="3036498">
                <a:moveTo>
                  <a:pt x="0" y="3036498"/>
                </a:moveTo>
                <a:cubicBezTo>
                  <a:pt x="1529751" y="2780581"/>
                  <a:pt x="3059502" y="2524664"/>
                  <a:pt x="3864634" y="2018581"/>
                </a:cubicBezTo>
                <a:cubicBezTo>
                  <a:pt x="4669766" y="1512498"/>
                  <a:pt x="4750279" y="756249"/>
                  <a:pt x="4830793" y="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CE97FFA-A5A6-1479-3754-08A00966CC23}"/>
              </a:ext>
            </a:extLst>
          </p:cNvPr>
          <p:cNvSpPr/>
          <p:nvPr/>
        </p:nvSpPr>
        <p:spPr>
          <a:xfrm flipH="1">
            <a:off x="3664703" y="4091078"/>
            <a:ext cx="211276" cy="599257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5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7 h 742950"/>
              <a:gd name="connsiteX7" fmla="*/ 9526 w 261937"/>
              <a:gd name="connsiteY7" fmla="*/ 261937 h 742950"/>
              <a:gd name="connsiteX8" fmla="*/ 114300 w 261937"/>
              <a:gd name="connsiteY8" fmla="*/ 12858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5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7"/>
                </a:lnTo>
                <a:lnTo>
                  <a:pt x="9526" y="261937"/>
                </a:lnTo>
                <a:lnTo>
                  <a:pt x="114300" y="1285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B2E46A2-A83A-3ED4-5C86-B26C6E99266C}"/>
              </a:ext>
            </a:extLst>
          </p:cNvPr>
          <p:cNvSpPr/>
          <p:nvPr/>
        </p:nvSpPr>
        <p:spPr>
          <a:xfrm>
            <a:off x="6482915" y="1279710"/>
            <a:ext cx="744232" cy="4298580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6245AEE-33D3-A712-8E89-4202197AA349}"/>
              </a:ext>
            </a:extLst>
          </p:cNvPr>
          <p:cNvSpPr/>
          <p:nvPr/>
        </p:nvSpPr>
        <p:spPr>
          <a:xfrm>
            <a:off x="8006771" y="3589284"/>
            <a:ext cx="524807" cy="141244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CDEAFDD-D83C-3768-6549-2C858022DFC0}"/>
              </a:ext>
            </a:extLst>
          </p:cNvPr>
          <p:cNvSpPr/>
          <p:nvPr/>
        </p:nvSpPr>
        <p:spPr>
          <a:xfrm>
            <a:off x="4721793" y="1898764"/>
            <a:ext cx="743759" cy="3413080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7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BA5304C5-783A-2A5A-69EA-109718961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-3000" r="-1313"/>
          <a:stretch>
            <a:fillRect/>
          </a:stretch>
        </p:blipFill>
        <p:spPr>
          <a:xfrm>
            <a:off x="-156210" y="-209300"/>
            <a:ext cx="12504420" cy="7063740"/>
          </a:xfrm>
          <a:custGeom>
            <a:avLst/>
            <a:gdLst>
              <a:gd name="connsiteX0" fmla="*/ 11018520 w 12504420"/>
              <a:gd name="connsiteY0" fmla="*/ 4213860 h 7063740"/>
              <a:gd name="connsiteX1" fmla="*/ 11163300 w 12504420"/>
              <a:gd name="connsiteY1" fmla="*/ 4213860 h 7063740"/>
              <a:gd name="connsiteX2" fmla="*/ 11163300 w 12504420"/>
              <a:gd name="connsiteY2" fmla="*/ 4305300 h 7063740"/>
              <a:gd name="connsiteX3" fmla="*/ 11262360 w 12504420"/>
              <a:gd name="connsiteY3" fmla="*/ 4305300 h 7063740"/>
              <a:gd name="connsiteX4" fmla="*/ 11262360 w 12504420"/>
              <a:gd name="connsiteY4" fmla="*/ 4876800 h 7063740"/>
              <a:gd name="connsiteX5" fmla="*/ 11452860 w 12504420"/>
              <a:gd name="connsiteY5" fmla="*/ 4876800 h 7063740"/>
              <a:gd name="connsiteX6" fmla="*/ 11452860 w 12504420"/>
              <a:gd name="connsiteY6" fmla="*/ 4930140 h 7063740"/>
              <a:gd name="connsiteX7" fmla="*/ 11567160 w 12504420"/>
              <a:gd name="connsiteY7" fmla="*/ 4930140 h 7063740"/>
              <a:gd name="connsiteX8" fmla="*/ 11567160 w 12504420"/>
              <a:gd name="connsiteY8" fmla="*/ 4960620 h 7063740"/>
              <a:gd name="connsiteX9" fmla="*/ 11635740 w 12504420"/>
              <a:gd name="connsiteY9" fmla="*/ 4960620 h 7063740"/>
              <a:gd name="connsiteX10" fmla="*/ 11635740 w 12504420"/>
              <a:gd name="connsiteY10" fmla="*/ 4975860 h 7063740"/>
              <a:gd name="connsiteX11" fmla="*/ 11711940 w 12504420"/>
              <a:gd name="connsiteY11" fmla="*/ 4975860 h 7063740"/>
              <a:gd name="connsiteX12" fmla="*/ 11711940 w 12504420"/>
              <a:gd name="connsiteY12" fmla="*/ 4945380 h 7063740"/>
              <a:gd name="connsiteX13" fmla="*/ 11795760 w 12504420"/>
              <a:gd name="connsiteY13" fmla="*/ 4945380 h 7063740"/>
              <a:gd name="connsiteX14" fmla="*/ 11795760 w 12504420"/>
              <a:gd name="connsiteY14" fmla="*/ 4838700 h 7063740"/>
              <a:gd name="connsiteX15" fmla="*/ 11902440 w 12504420"/>
              <a:gd name="connsiteY15" fmla="*/ 4838700 h 7063740"/>
              <a:gd name="connsiteX16" fmla="*/ 11902440 w 12504420"/>
              <a:gd name="connsiteY16" fmla="*/ 4754880 h 7063740"/>
              <a:gd name="connsiteX17" fmla="*/ 12024360 w 12504420"/>
              <a:gd name="connsiteY17" fmla="*/ 4754880 h 7063740"/>
              <a:gd name="connsiteX18" fmla="*/ 12024360 w 12504420"/>
              <a:gd name="connsiteY18" fmla="*/ 4815840 h 7063740"/>
              <a:gd name="connsiteX19" fmla="*/ 12192000 w 12504420"/>
              <a:gd name="connsiteY19" fmla="*/ 4815840 h 7063740"/>
              <a:gd name="connsiteX20" fmla="*/ 12192000 w 12504420"/>
              <a:gd name="connsiteY20" fmla="*/ 4838700 h 7063740"/>
              <a:gd name="connsiteX21" fmla="*/ 12306300 w 12504420"/>
              <a:gd name="connsiteY21" fmla="*/ 4838700 h 7063740"/>
              <a:gd name="connsiteX22" fmla="*/ 12306300 w 12504420"/>
              <a:gd name="connsiteY22" fmla="*/ 4861560 h 7063740"/>
              <a:gd name="connsiteX23" fmla="*/ 12344400 w 12504420"/>
              <a:gd name="connsiteY23" fmla="*/ 4861560 h 7063740"/>
              <a:gd name="connsiteX24" fmla="*/ 12344400 w 12504420"/>
              <a:gd name="connsiteY24" fmla="*/ 7063740 h 7063740"/>
              <a:gd name="connsiteX25" fmla="*/ 152400 w 12504420"/>
              <a:gd name="connsiteY25" fmla="*/ 7063740 h 7063740"/>
              <a:gd name="connsiteX26" fmla="*/ 152400 w 12504420"/>
              <a:gd name="connsiteY26" fmla="*/ 4713224 h 7063740"/>
              <a:gd name="connsiteX27" fmla="*/ 274320 w 12504420"/>
              <a:gd name="connsiteY27" fmla="*/ 4709160 h 7063740"/>
              <a:gd name="connsiteX28" fmla="*/ 281940 w 12504420"/>
              <a:gd name="connsiteY28" fmla="*/ 4831080 h 7063740"/>
              <a:gd name="connsiteX29" fmla="*/ 358140 w 12504420"/>
              <a:gd name="connsiteY29" fmla="*/ 4831080 h 7063740"/>
              <a:gd name="connsiteX30" fmla="*/ 365760 w 12504420"/>
              <a:gd name="connsiteY30" fmla="*/ 4876800 h 7063740"/>
              <a:gd name="connsiteX31" fmla="*/ 518160 w 12504420"/>
              <a:gd name="connsiteY31" fmla="*/ 4876800 h 7063740"/>
              <a:gd name="connsiteX32" fmla="*/ 518160 w 12504420"/>
              <a:gd name="connsiteY32" fmla="*/ 5059680 h 7063740"/>
              <a:gd name="connsiteX33" fmla="*/ 670560 w 12504420"/>
              <a:gd name="connsiteY33" fmla="*/ 5059680 h 7063740"/>
              <a:gd name="connsiteX34" fmla="*/ 678180 w 12504420"/>
              <a:gd name="connsiteY34" fmla="*/ 4922520 h 7063740"/>
              <a:gd name="connsiteX35" fmla="*/ 723900 w 12504420"/>
              <a:gd name="connsiteY35" fmla="*/ 4884420 h 7063740"/>
              <a:gd name="connsiteX36" fmla="*/ 784860 w 12504420"/>
              <a:gd name="connsiteY36" fmla="*/ 4884420 h 7063740"/>
              <a:gd name="connsiteX37" fmla="*/ 815340 w 12504420"/>
              <a:gd name="connsiteY37" fmla="*/ 4922520 h 7063740"/>
              <a:gd name="connsiteX38" fmla="*/ 861060 w 12504420"/>
              <a:gd name="connsiteY38" fmla="*/ 4922520 h 7063740"/>
              <a:gd name="connsiteX39" fmla="*/ 861060 w 12504420"/>
              <a:gd name="connsiteY39" fmla="*/ 4594860 h 7063740"/>
              <a:gd name="connsiteX40" fmla="*/ 967740 w 12504420"/>
              <a:gd name="connsiteY40" fmla="*/ 4594860 h 7063740"/>
              <a:gd name="connsiteX41" fmla="*/ 967740 w 12504420"/>
              <a:gd name="connsiteY41" fmla="*/ 4556760 h 7063740"/>
              <a:gd name="connsiteX42" fmla="*/ 1112520 w 12504420"/>
              <a:gd name="connsiteY42" fmla="*/ 4556760 h 7063740"/>
              <a:gd name="connsiteX43" fmla="*/ 1112520 w 12504420"/>
              <a:gd name="connsiteY43" fmla="*/ 4587240 h 7063740"/>
              <a:gd name="connsiteX44" fmla="*/ 1196340 w 12504420"/>
              <a:gd name="connsiteY44" fmla="*/ 4587240 h 7063740"/>
              <a:gd name="connsiteX45" fmla="*/ 1196340 w 12504420"/>
              <a:gd name="connsiteY45" fmla="*/ 4785360 h 7063740"/>
              <a:gd name="connsiteX46" fmla="*/ 1257300 w 12504420"/>
              <a:gd name="connsiteY46" fmla="*/ 4785360 h 7063740"/>
              <a:gd name="connsiteX47" fmla="*/ 1257300 w 12504420"/>
              <a:gd name="connsiteY47" fmla="*/ 4686300 h 7063740"/>
              <a:gd name="connsiteX48" fmla="*/ 1356360 w 12504420"/>
              <a:gd name="connsiteY48" fmla="*/ 4686300 h 7063740"/>
              <a:gd name="connsiteX49" fmla="*/ 1356360 w 12504420"/>
              <a:gd name="connsiteY49" fmla="*/ 4800600 h 7063740"/>
              <a:gd name="connsiteX50" fmla="*/ 1539240 w 12504420"/>
              <a:gd name="connsiteY50" fmla="*/ 4800600 h 7063740"/>
              <a:gd name="connsiteX51" fmla="*/ 1539240 w 12504420"/>
              <a:gd name="connsiteY51" fmla="*/ 4754880 h 7063740"/>
              <a:gd name="connsiteX52" fmla="*/ 1676400 w 12504420"/>
              <a:gd name="connsiteY52" fmla="*/ 4754880 h 7063740"/>
              <a:gd name="connsiteX53" fmla="*/ 1676400 w 12504420"/>
              <a:gd name="connsiteY53" fmla="*/ 4785360 h 7063740"/>
              <a:gd name="connsiteX54" fmla="*/ 1737360 w 12504420"/>
              <a:gd name="connsiteY54" fmla="*/ 4785360 h 7063740"/>
              <a:gd name="connsiteX55" fmla="*/ 1737360 w 12504420"/>
              <a:gd name="connsiteY55" fmla="*/ 4892040 h 7063740"/>
              <a:gd name="connsiteX56" fmla="*/ 1836420 w 12504420"/>
              <a:gd name="connsiteY56" fmla="*/ 4892040 h 7063740"/>
              <a:gd name="connsiteX57" fmla="*/ 1836420 w 12504420"/>
              <a:gd name="connsiteY57" fmla="*/ 4533900 h 7063740"/>
              <a:gd name="connsiteX58" fmla="*/ 1943100 w 12504420"/>
              <a:gd name="connsiteY58" fmla="*/ 4488180 h 7063740"/>
              <a:gd name="connsiteX59" fmla="*/ 2065020 w 12504420"/>
              <a:gd name="connsiteY59" fmla="*/ 4488180 h 7063740"/>
              <a:gd name="connsiteX60" fmla="*/ 2186940 w 12504420"/>
              <a:gd name="connsiteY60" fmla="*/ 4533900 h 7063740"/>
              <a:gd name="connsiteX61" fmla="*/ 2186940 w 12504420"/>
              <a:gd name="connsiteY61" fmla="*/ 4625340 h 7063740"/>
              <a:gd name="connsiteX62" fmla="*/ 2217420 w 12504420"/>
              <a:gd name="connsiteY62" fmla="*/ 4625340 h 7063740"/>
              <a:gd name="connsiteX63" fmla="*/ 2217420 w 12504420"/>
              <a:gd name="connsiteY63" fmla="*/ 4991100 h 7063740"/>
              <a:gd name="connsiteX64" fmla="*/ 2255520 w 12504420"/>
              <a:gd name="connsiteY64" fmla="*/ 4907280 h 7063740"/>
              <a:gd name="connsiteX65" fmla="*/ 2308860 w 12504420"/>
              <a:gd name="connsiteY65" fmla="*/ 4914900 h 7063740"/>
              <a:gd name="connsiteX66" fmla="*/ 2308860 w 12504420"/>
              <a:gd name="connsiteY66" fmla="*/ 4564380 h 7063740"/>
              <a:gd name="connsiteX67" fmla="*/ 2346960 w 12504420"/>
              <a:gd name="connsiteY67" fmla="*/ 4549140 h 7063740"/>
              <a:gd name="connsiteX68" fmla="*/ 2346960 w 12504420"/>
              <a:gd name="connsiteY68" fmla="*/ 4511040 h 7063740"/>
              <a:gd name="connsiteX69" fmla="*/ 2385060 w 12504420"/>
              <a:gd name="connsiteY69" fmla="*/ 4488180 h 7063740"/>
              <a:gd name="connsiteX70" fmla="*/ 2628900 w 12504420"/>
              <a:gd name="connsiteY70" fmla="*/ 4488180 h 7063740"/>
              <a:gd name="connsiteX71" fmla="*/ 2628900 w 12504420"/>
              <a:gd name="connsiteY71" fmla="*/ 4320540 h 7063740"/>
              <a:gd name="connsiteX72" fmla="*/ 2964180 w 12504420"/>
              <a:gd name="connsiteY72" fmla="*/ 4320540 h 7063740"/>
              <a:gd name="connsiteX73" fmla="*/ 2964180 w 12504420"/>
              <a:gd name="connsiteY73" fmla="*/ 4960620 h 7063740"/>
              <a:gd name="connsiteX74" fmla="*/ 3093720 w 12504420"/>
              <a:gd name="connsiteY74" fmla="*/ 4960620 h 7063740"/>
              <a:gd name="connsiteX75" fmla="*/ 3093720 w 12504420"/>
              <a:gd name="connsiteY75" fmla="*/ 4846320 h 7063740"/>
              <a:gd name="connsiteX76" fmla="*/ 3375660 w 12504420"/>
              <a:gd name="connsiteY76" fmla="*/ 4846320 h 7063740"/>
              <a:gd name="connsiteX77" fmla="*/ 3375660 w 12504420"/>
              <a:gd name="connsiteY77" fmla="*/ 4747260 h 7063740"/>
              <a:gd name="connsiteX78" fmla="*/ 3749040 w 12504420"/>
              <a:gd name="connsiteY78" fmla="*/ 4747260 h 7063740"/>
              <a:gd name="connsiteX79" fmla="*/ 3749040 w 12504420"/>
              <a:gd name="connsiteY79" fmla="*/ 4914900 h 7063740"/>
              <a:gd name="connsiteX80" fmla="*/ 3886200 w 12504420"/>
              <a:gd name="connsiteY80" fmla="*/ 4914900 h 7063740"/>
              <a:gd name="connsiteX81" fmla="*/ 3886200 w 12504420"/>
              <a:gd name="connsiteY81" fmla="*/ 4861560 h 7063740"/>
              <a:gd name="connsiteX82" fmla="*/ 4114800 w 12504420"/>
              <a:gd name="connsiteY82" fmla="*/ 4861560 h 7063740"/>
              <a:gd name="connsiteX83" fmla="*/ 4732020 w 12504420"/>
              <a:gd name="connsiteY83" fmla="*/ 4861560 h 7063740"/>
              <a:gd name="connsiteX84" fmla="*/ 4732020 w 12504420"/>
              <a:gd name="connsiteY84" fmla="*/ 4572000 h 7063740"/>
              <a:gd name="connsiteX85" fmla="*/ 4945380 w 12504420"/>
              <a:gd name="connsiteY85" fmla="*/ 4587240 h 7063740"/>
              <a:gd name="connsiteX86" fmla="*/ 4945380 w 12504420"/>
              <a:gd name="connsiteY86" fmla="*/ 4838700 h 7063740"/>
              <a:gd name="connsiteX87" fmla="*/ 5036820 w 12504420"/>
              <a:gd name="connsiteY87" fmla="*/ 4838700 h 7063740"/>
              <a:gd name="connsiteX88" fmla="*/ 5036820 w 12504420"/>
              <a:gd name="connsiteY88" fmla="*/ 4937760 h 7063740"/>
              <a:gd name="connsiteX89" fmla="*/ 5173980 w 12504420"/>
              <a:gd name="connsiteY89" fmla="*/ 4937760 h 7063740"/>
              <a:gd name="connsiteX90" fmla="*/ 5173980 w 12504420"/>
              <a:gd name="connsiteY90" fmla="*/ 5059680 h 7063740"/>
              <a:gd name="connsiteX91" fmla="*/ 5227321 w 12504420"/>
              <a:gd name="connsiteY91" fmla="*/ 5059680 h 7063740"/>
              <a:gd name="connsiteX92" fmla="*/ 5227321 w 12504420"/>
              <a:gd name="connsiteY92" fmla="*/ 5158740 h 7063740"/>
              <a:gd name="connsiteX93" fmla="*/ 5334000 w 12504420"/>
              <a:gd name="connsiteY93" fmla="*/ 5158740 h 7063740"/>
              <a:gd name="connsiteX94" fmla="*/ 5334000 w 12504420"/>
              <a:gd name="connsiteY94" fmla="*/ 5219700 h 7063740"/>
              <a:gd name="connsiteX95" fmla="*/ 5425440 w 12504420"/>
              <a:gd name="connsiteY95" fmla="*/ 5219700 h 7063740"/>
              <a:gd name="connsiteX96" fmla="*/ 5425440 w 12504420"/>
              <a:gd name="connsiteY96" fmla="*/ 5013960 h 7063740"/>
              <a:gd name="connsiteX97" fmla="*/ 5623560 w 12504420"/>
              <a:gd name="connsiteY97" fmla="*/ 5013960 h 7063740"/>
              <a:gd name="connsiteX98" fmla="*/ 5623560 w 12504420"/>
              <a:gd name="connsiteY98" fmla="*/ 5265420 h 7063740"/>
              <a:gd name="connsiteX99" fmla="*/ 5958840 w 12504420"/>
              <a:gd name="connsiteY99" fmla="*/ 5265420 h 7063740"/>
              <a:gd name="connsiteX100" fmla="*/ 5989320 w 12504420"/>
              <a:gd name="connsiteY100" fmla="*/ 5265420 h 7063740"/>
              <a:gd name="connsiteX101" fmla="*/ 5989320 w 12504420"/>
              <a:gd name="connsiteY101" fmla="*/ 4998720 h 7063740"/>
              <a:gd name="connsiteX102" fmla="*/ 6042661 w 12504420"/>
              <a:gd name="connsiteY102" fmla="*/ 4975860 h 7063740"/>
              <a:gd name="connsiteX103" fmla="*/ 6042661 w 12504420"/>
              <a:gd name="connsiteY103" fmla="*/ 4853940 h 7063740"/>
              <a:gd name="connsiteX104" fmla="*/ 6134100 w 12504420"/>
              <a:gd name="connsiteY104" fmla="*/ 4754880 h 7063740"/>
              <a:gd name="connsiteX105" fmla="*/ 6217920 w 12504420"/>
              <a:gd name="connsiteY105" fmla="*/ 4869180 h 7063740"/>
              <a:gd name="connsiteX106" fmla="*/ 6217920 w 12504420"/>
              <a:gd name="connsiteY106" fmla="*/ 4975860 h 7063740"/>
              <a:gd name="connsiteX107" fmla="*/ 6400800 w 12504420"/>
              <a:gd name="connsiteY107" fmla="*/ 4975860 h 7063740"/>
              <a:gd name="connsiteX108" fmla="*/ 6400800 w 12504420"/>
              <a:gd name="connsiteY108" fmla="*/ 4594860 h 7063740"/>
              <a:gd name="connsiteX109" fmla="*/ 6438900 w 12504420"/>
              <a:gd name="connsiteY109" fmla="*/ 4594860 h 7063740"/>
              <a:gd name="connsiteX110" fmla="*/ 6438900 w 12504420"/>
              <a:gd name="connsiteY110" fmla="*/ 4518660 h 7063740"/>
              <a:gd name="connsiteX111" fmla="*/ 6522720 w 12504420"/>
              <a:gd name="connsiteY111" fmla="*/ 4518660 h 7063740"/>
              <a:gd name="connsiteX112" fmla="*/ 6522720 w 12504420"/>
              <a:gd name="connsiteY112" fmla="*/ 4457700 h 7063740"/>
              <a:gd name="connsiteX113" fmla="*/ 6576060 w 12504420"/>
              <a:gd name="connsiteY113" fmla="*/ 4434840 h 7063740"/>
              <a:gd name="connsiteX114" fmla="*/ 6819900 w 12504420"/>
              <a:gd name="connsiteY114" fmla="*/ 4434840 h 7063740"/>
              <a:gd name="connsiteX115" fmla="*/ 6819900 w 12504420"/>
              <a:gd name="connsiteY115" fmla="*/ 4518660 h 7063740"/>
              <a:gd name="connsiteX116" fmla="*/ 6903720 w 12504420"/>
              <a:gd name="connsiteY116" fmla="*/ 4518660 h 7063740"/>
              <a:gd name="connsiteX117" fmla="*/ 6903720 w 12504420"/>
              <a:gd name="connsiteY117" fmla="*/ 4953000 h 7063740"/>
              <a:gd name="connsiteX118" fmla="*/ 7018020 w 12504420"/>
              <a:gd name="connsiteY118" fmla="*/ 4953000 h 7063740"/>
              <a:gd name="connsiteX119" fmla="*/ 7018020 w 12504420"/>
              <a:gd name="connsiteY119" fmla="*/ 4579620 h 7063740"/>
              <a:gd name="connsiteX120" fmla="*/ 7200900 w 12504420"/>
              <a:gd name="connsiteY120" fmla="*/ 4541520 h 7063740"/>
              <a:gd name="connsiteX121" fmla="*/ 7277100 w 12504420"/>
              <a:gd name="connsiteY121" fmla="*/ 4541520 h 7063740"/>
              <a:gd name="connsiteX122" fmla="*/ 7277100 w 12504420"/>
              <a:gd name="connsiteY122" fmla="*/ 4267200 h 7063740"/>
              <a:gd name="connsiteX123" fmla="*/ 7299960 w 12504420"/>
              <a:gd name="connsiteY123" fmla="*/ 4267200 h 7063740"/>
              <a:gd name="connsiteX124" fmla="*/ 7833360 w 12504420"/>
              <a:gd name="connsiteY124" fmla="*/ 4267200 h 7063740"/>
              <a:gd name="connsiteX125" fmla="*/ 7833360 w 12504420"/>
              <a:gd name="connsiteY125" fmla="*/ 4358640 h 7063740"/>
              <a:gd name="connsiteX126" fmla="*/ 8031480 w 12504420"/>
              <a:gd name="connsiteY126" fmla="*/ 4358640 h 7063740"/>
              <a:gd name="connsiteX127" fmla="*/ 8031480 w 12504420"/>
              <a:gd name="connsiteY127" fmla="*/ 4549140 h 7063740"/>
              <a:gd name="connsiteX128" fmla="*/ 8542020 w 12504420"/>
              <a:gd name="connsiteY128" fmla="*/ 4549140 h 7063740"/>
              <a:gd name="connsiteX129" fmla="*/ 8542020 w 12504420"/>
              <a:gd name="connsiteY129" fmla="*/ 4587240 h 7063740"/>
              <a:gd name="connsiteX130" fmla="*/ 8663940 w 12504420"/>
              <a:gd name="connsiteY130" fmla="*/ 4587240 h 7063740"/>
              <a:gd name="connsiteX131" fmla="*/ 8663940 w 12504420"/>
              <a:gd name="connsiteY131" fmla="*/ 4640580 h 7063740"/>
              <a:gd name="connsiteX132" fmla="*/ 8763000 w 12504420"/>
              <a:gd name="connsiteY132" fmla="*/ 4640580 h 7063740"/>
              <a:gd name="connsiteX133" fmla="*/ 8763000 w 12504420"/>
              <a:gd name="connsiteY133" fmla="*/ 4762500 h 7063740"/>
              <a:gd name="connsiteX134" fmla="*/ 8823960 w 12504420"/>
              <a:gd name="connsiteY134" fmla="*/ 4762500 h 7063740"/>
              <a:gd name="connsiteX135" fmla="*/ 8823960 w 12504420"/>
              <a:gd name="connsiteY135" fmla="*/ 4701540 h 7063740"/>
              <a:gd name="connsiteX136" fmla="*/ 8915400 w 12504420"/>
              <a:gd name="connsiteY136" fmla="*/ 4701540 h 7063740"/>
              <a:gd name="connsiteX137" fmla="*/ 8915400 w 12504420"/>
              <a:gd name="connsiteY137" fmla="*/ 4678680 h 7063740"/>
              <a:gd name="connsiteX138" fmla="*/ 9067800 w 12504420"/>
              <a:gd name="connsiteY138" fmla="*/ 4678680 h 7063740"/>
              <a:gd name="connsiteX139" fmla="*/ 9067800 w 12504420"/>
              <a:gd name="connsiteY139" fmla="*/ 4716780 h 7063740"/>
              <a:gd name="connsiteX140" fmla="*/ 9189720 w 12504420"/>
              <a:gd name="connsiteY140" fmla="*/ 4716780 h 7063740"/>
              <a:gd name="connsiteX141" fmla="*/ 9189720 w 12504420"/>
              <a:gd name="connsiteY141" fmla="*/ 5052060 h 7063740"/>
              <a:gd name="connsiteX142" fmla="*/ 9486900 w 12504420"/>
              <a:gd name="connsiteY142" fmla="*/ 5052060 h 7063740"/>
              <a:gd name="connsiteX143" fmla="*/ 9486900 w 12504420"/>
              <a:gd name="connsiteY143" fmla="*/ 5273040 h 7063740"/>
              <a:gd name="connsiteX144" fmla="*/ 9532620 w 12504420"/>
              <a:gd name="connsiteY144" fmla="*/ 5273040 h 7063740"/>
              <a:gd name="connsiteX145" fmla="*/ 9532620 w 12504420"/>
              <a:gd name="connsiteY145" fmla="*/ 4739640 h 7063740"/>
              <a:gd name="connsiteX146" fmla="*/ 9669780 w 12504420"/>
              <a:gd name="connsiteY146" fmla="*/ 4724400 h 7063740"/>
              <a:gd name="connsiteX147" fmla="*/ 9669780 w 12504420"/>
              <a:gd name="connsiteY147" fmla="*/ 4686300 h 7063740"/>
              <a:gd name="connsiteX148" fmla="*/ 9890760 w 12504420"/>
              <a:gd name="connsiteY148" fmla="*/ 4648200 h 7063740"/>
              <a:gd name="connsiteX149" fmla="*/ 9890760 w 12504420"/>
              <a:gd name="connsiteY149" fmla="*/ 4732020 h 7063740"/>
              <a:gd name="connsiteX150" fmla="*/ 9944100 w 12504420"/>
              <a:gd name="connsiteY150" fmla="*/ 4732020 h 7063740"/>
              <a:gd name="connsiteX151" fmla="*/ 9944100 w 12504420"/>
              <a:gd name="connsiteY151" fmla="*/ 4709160 h 7063740"/>
              <a:gd name="connsiteX152" fmla="*/ 10043160 w 12504420"/>
              <a:gd name="connsiteY152" fmla="*/ 4678680 h 7063740"/>
              <a:gd name="connsiteX153" fmla="*/ 10043160 w 12504420"/>
              <a:gd name="connsiteY153" fmla="*/ 4747260 h 7063740"/>
              <a:gd name="connsiteX154" fmla="*/ 10111740 w 12504420"/>
              <a:gd name="connsiteY154" fmla="*/ 4747260 h 7063740"/>
              <a:gd name="connsiteX155" fmla="*/ 10111740 w 12504420"/>
              <a:gd name="connsiteY155" fmla="*/ 4709160 h 7063740"/>
              <a:gd name="connsiteX156" fmla="*/ 10264140 w 12504420"/>
              <a:gd name="connsiteY156" fmla="*/ 4709160 h 7063740"/>
              <a:gd name="connsiteX157" fmla="*/ 10408920 w 12504420"/>
              <a:gd name="connsiteY157" fmla="*/ 4953000 h 7063740"/>
              <a:gd name="connsiteX158" fmla="*/ 10584180 w 12504420"/>
              <a:gd name="connsiteY158" fmla="*/ 4953000 h 7063740"/>
              <a:gd name="connsiteX159" fmla="*/ 10584180 w 12504420"/>
              <a:gd name="connsiteY159" fmla="*/ 4434840 h 7063740"/>
              <a:gd name="connsiteX160" fmla="*/ 10690860 w 12504420"/>
              <a:gd name="connsiteY160" fmla="*/ 4335780 h 7063740"/>
              <a:gd name="connsiteX161" fmla="*/ 10934700 w 12504420"/>
              <a:gd name="connsiteY161" fmla="*/ 4328160 h 7063740"/>
              <a:gd name="connsiteX162" fmla="*/ 10934700 w 12504420"/>
              <a:gd name="connsiteY162" fmla="*/ 4236720 h 7063740"/>
              <a:gd name="connsiteX163" fmla="*/ 0 w 12504420"/>
              <a:gd name="connsiteY163" fmla="*/ 0 h 7063740"/>
              <a:gd name="connsiteX164" fmla="*/ 12504420 w 12504420"/>
              <a:gd name="connsiteY164" fmla="*/ 0 h 7063740"/>
              <a:gd name="connsiteX165" fmla="*/ 12504420 w 12504420"/>
              <a:gd name="connsiteY165" fmla="*/ 4861560 h 7063740"/>
              <a:gd name="connsiteX166" fmla="*/ 12344400 w 12504420"/>
              <a:gd name="connsiteY166" fmla="*/ 4861560 h 7063740"/>
              <a:gd name="connsiteX167" fmla="*/ 12344400 w 12504420"/>
              <a:gd name="connsiteY167" fmla="*/ 205740 h 7063740"/>
              <a:gd name="connsiteX168" fmla="*/ 152400 w 12504420"/>
              <a:gd name="connsiteY168" fmla="*/ 205740 h 7063740"/>
              <a:gd name="connsiteX169" fmla="*/ 152400 w 12504420"/>
              <a:gd name="connsiteY169" fmla="*/ 4713224 h 7063740"/>
              <a:gd name="connsiteX170" fmla="*/ 45720 w 12504420"/>
              <a:gd name="connsiteY170" fmla="*/ 4716780 h 706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12504420" h="7063740">
                <a:moveTo>
                  <a:pt x="11018520" y="4213860"/>
                </a:move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344400" y="4861560"/>
                </a:lnTo>
                <a:lnTo>
                  <a:pt x="12344400" y="7063740"/>
                </a:lnTo>
                <a:lnTo>
                  <a:pt x="152400" y="7063740"/>
                </a:lnTo>
                <a:lnTo>
                  <a:pt x="152400" y="4713224"/>
                </a:ln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1" y="5059680"/>
                </a:lnTo>
                <a:lnTo>
                  <a:pt x="5227321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1" y="4975860"/>
                </a:lnTo>
                <a:lnTo>
                  <a:pt x="6042661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close/>
                <a:moveTo>
                  <a:pt x="0" y="0"/>
                </a:moveTo>
                <a:lnTo>
                  <a:pt x="12504420" y="0"/>
                </a:lnTo>
                <a:lnTo>
                  <a:pt x="12504420" y="4861560"/>
                </a:lnTo>
                <a:lnTo>
                  <a:pt x="12344400" y="4861560"/>
                </a:lnTo>
                <a:lnTo>
                  <a:pt x="12344400" y="205740"/>
                </a:lnTo>
                <a:lnTo>
                  <a:pt x="152400" y="205740"/>
                </a:lnTo>
                <a:lnTo>
                  <a:pt x="152400" y="4713224"/>
                </a:lnTo>
                <a:lnTo>
                  <a:pt x="45720" y="4716780"/>
                </a:lnTo>
                <a:close/>
              </a:path>
            </a:pathLst>
          </a:custGeom>
          <a:ln w="38100">
            <a:noFill/>
          </a:ln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6611C049-7546-3209-8DC4-A2D0111AA103}"/>
              </a:ext>
            </a:extLst>
          </p:cNvPr>
          <p:cNvSpPr txBox="1">
            <a:spLocks/>
          </p:cNvSpPr>
          <p:nvPr/>
        </p:nvSpPr>
        <p:spPr>
          <a:xfrm>
            <a:off x="373575" y="142660"/>
            <a:ext cx="2634475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5000+</a:t>
            </a:r>
            <a:endParaRPr lang="zh-CN" altLang="en-US" sz="3600" dirty="0">
              <a:solidFill>
                <a:schemeClr val="bg1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3CEA210-ACEC-F08E-894A-53F1FB9B2166}"/>
              </a:ext>
            </a:extLst>
          </p:cNvPr>
          <p:cNvSpPr txBox="1">
            <a:spLocks/>
          </p:cNvSpPr>
          <p:nvPr/>
        </p:nvSpPr>
        <p:spPr>
          <a:xfrm>
            <a:off x="373575" y="819572"/>
            <a:ext cx="2789210" cy="12032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Chicago needs to get 5500 more 8th graders to advanced standards, and enroll 5,100 more Black and Latino students into AP Computer Science.</a:t>
            </a:r>
            <a:r>
              <a:rPr lang="zh-CN" altLang="en-US" sz="1200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 </a:t>
            </a:r>
            <a:endParaRPr lang="en-US" altLang="zh-CN" sz="1200" dirty="0">
              <a:solidFill>
                <a:schemeClr val="bg1"/>
              </a:solidFill>
              <a:latin typeface="Bahnschrift SemiLight Condensed" panose="020B0502040204020203" pitchFamily="34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AA0E3F6-81D1-B8A7-B190-05DD95F4BB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0040">
            <a:off x="6724319" y="807971"/>
            <a:ext cx="447009" cy="481394"/>
          </a:xfrm>
          <a:prstGeom prst="rect">
            <a:avLst/>
          </a:prstGeom>
          <a:scene3d>
            <a:camera prst="orthographicFront">
              <a:rot lat="0" lon="0" rev="20999999"/>
            </a:camera>
            <a:lightRig rig="threePt" dir="t"/>
          </a:scene3d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637D0BB-6941-F9C0-5367-A1B5719FAC3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87058">
            <a:off x="4386390" y="1632913"/>
            <a:ext cx="447009" cy="481394"/>
          </a:xfrm>
          <a:prstGeom prst="rect">
            <a:avLst/>
          </a:prstGeom>
          <a:scene3d>
            <a:camera prst="orthographicFront">
              <a:rot lat="299996" lon="10799999" rev="9600000"/>
            </a:camera>
            <a:lightRig rig="threePt" dir="t"/>
          </a:scene3d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5CEA9F4F-795C-E042-2B88-C0463CEBF1A9}"/>
              </a:ext>
            </a:extLst>
          </p:cNvPr>
          <p:cNvSpPr txBox="1">
            <a:spLocks/>
          </p:cNvSpPr>
          <p:nvPr/>
        </p:nvSpPr>
        <p:spPr>
          <a:xfrm>
            <a:off x="243674" y="1730448"/>
            <a:ext cx="4035264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32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1842+</a:t>
            </a:r>
            <a:r>
              <a:rPr lang="en-US" altLang="zh-CN" sz="105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 </a:t>
            </a:r>
          </a:p>
          <a:p>
            <a:pPr algn="r"/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Black students to enroll to AP CS</a:t>
            </a:r>
            <a:endParaRPr lang="zh-CN" altLang="en-US" sz="1400" dirty="0">
              <a:solidFill>
                <a:srgbClr val="3F3F3F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12D0205C-2FFE-CAF9-8CC0-2F185A5343AD}"/>
              </a:ext>
            </a:extLst>
          </p:cNvPr>
          <p:cNvSpPr txBox="1">
            <a:spLocks/>
          </p:cNvSpPr>
          <p:nvPr/>
        </p:nvSpPr>
        <p:spPr>
          <a:xfrm>
            <a:off x="7182808" y="582119"/>
            <a:ext cx="4143743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1600+ </a:t>
            </a:r>
          </a:p>
          <a:p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Latino students to enroll to AP CS </a:t>
            </a:r>
            <a:endParaRPr lang="zh-CN" altLang="en-US" sz="1400" dirty="0">
              <a:solidFill>
                <a:srgbClr val="3F3F3F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944908E-DB2F-55FB-AEC9-34B5CD40EF62}"/>
              </a:ext>
            </a:extLst>
          </p:cNvPr>
          <p:cNvSpPr txBox="1"/>
          <p:nvPr/>
        </p:nvSpPr>
        <p:spPr>
          <a:xfrm>
            <a:off x="4541067" y="5718047"/>
            <a:ext cx="110521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400" dirty="0"/>
              <a:t>2251</a:t>
            </a:r>
            <a:endParaRPr lang="zh-CN" altLang="en-US" sz="1400" dirty="0"/>
          </a:p>
          <a:p>
            <a:pPr algn="ctr"/>
            <a:r>
              <a:rPr lang="en-US" altLang="zh-CN" sz="1050" dirty="0">
                <a:latin typeface="Bahnschrift SemiLight Condensed" panose="020B0502040204020203" pitchFamily="34" charset="0"/>
              </a:rPr>
              <a:t>Target Enrollment for black students</a:t>
            </a:r>
            <a:endParaRPr lang="zh-CN" altLang="en-US" sz="1050" dirty="0">
              <a:latin typeface="Bahnschrift SemiLight Condensed" panose="020B0502040204020203" pitchFamily="34" charset="0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4ABCBFB-8E96-25E6-023D-3B25F6A0CBFA}"/>
              </a:ext>
            </a:extLst>
          </p:cNvPr>
          <p:cNvSpPr/>
          <p:nvPr/>
        </p:nvSpPr>
        <p:spPr>
          <a:xfrm>
            <a:off x="7029450" y="1228725"/>
            <a:ext cx="5581650" cy="2905125"/>
          </a:xfrm>
          <a:custGeom>
            <a:avLst/>
            <a:gdLst>
              <a:gd name="connsiteX0" fmla="*/ 5581650 w 5581650"/>
              <a:gd name="connsiteY0" fmla="*/ 2905125 h 2905125"/>
              <a:gd name="connsiteX1" fmla="*/ 1276350 w 5581650"/>
              <a:gd name="connsiteY1" fmla="*/ 1838325 h 2905125"/>
              <a:gd name="connsiteX2" fmla="*/ 0 w 5581650"/>
              <a:gd name="connsiteY2" fmla="*/ 0 h 290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1650" h="2905125">
                <a:moveTo>
                  <a:pt x="5581650" y="2905125"/>
                </a:moveTo>
                <a:cubicBezTo>
                  <a:pt x="3894137" y="2613818"/>
                  <a:pt x="2206625" y="2322512"/>
                  <a:pt x="1276350" y="1838325"/>
                </a:cubicBezTo>
                <a:cubicBezTo>
                  <a:pt x="346075" y="1354138"/>
                  <a:pt x="173037" y="677069"/>
                  <a:pt x="0" y="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8CB3E7-04FD-6D38-E9CD-ACFEF2E929F1}"/>
              </a:ext>
            </a:extLst>
          </p:cNvPr>
          <p:cNvSpPr txBox="1"/>
          <p:nvPr/>
        </p:nvSpPr>
        <p:spPr>
          <a:xfrm>
            <a:off x="6162675" y="5718047"/>
            <a:ext cx="129603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400" dirty="0"/>
              <a:t>2638</a:t>
            </a:r>
          </a:p>
          <a:p>
            <a:pPr algn="ctr"/>
            <a:r>
              <a:rPr lang="en-US" altLang="zh-CN" sz="1050" dirty="0">
                <a:latin typeface="Bahnschrift SemiLight Condensed" panose="020B0502040204020203" pitchFamily="34" charset="0"/>
              </a:rPr>
              <a:t>Target Enrollment for Latino students</a:t>
            </a:r>
            <a:endParaRPr lang="zh-CN" altLang="en-US" sz="1050" dirty="0">
              <a:latin typeface="Bahnschrift SemiLight Condensed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11AC72-D655-58D2-E10B-AE7D532162FC}"/>
              </a:ext>
            </a:extLst>
          </p:cNvPr>
          <p:cNvSpPr txBox="1"/>
          <p:nvPr/>
        </p:nvSpPr>
        <p:spPr>
          <a:xfrm>
            <a:off x="7813731" y="5707743"/>
            <a:ext cx="110521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400" dirty="0"/>
              <a:t>1025</a:t>
            </a:r>
            <a:endParaRPr lang="zh-CN" altLang="en-US" sz="1400" dirty="0"/>
          </a:p>
          <a:p>
            <a:pPr algn="ctr"/>
            <a:r>
              <a:rPr lang="en-US" altLang="zh-CN" sz="1050" dirty="0">
                <a:latin typeface="Bahnschrift SemiLight Condensed" panose="020B0502040204020203" pitchFamily="34" charset="0"/>
              </a:rPr>
              <a:t>Currently Enrolled Latino students</a:t>
            </a:r>
            <a:endParaRPr lang="zh-CN" altLang="en-US" sz="1050" dirty="0">
              <a:latin typeface="Bahnschrift SemiLight Condensed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3890C8-FC64-1D9E-9888-14C2A9B60ED8}"/>
              </a:ext>
            </a:extLst>
          </p:cNvPr>
          <p:cNvSpPr txBox="1"/>
          <p:nvPr/>
        </p:nvSpPr>
        <p:spPr>
          <a:xfrm>
            <a:off x="3195562" y="5718047"/>
            <a:ext cx="110521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400" dirty="0"/>
              <a:t>409</a:t>
            </a:r>
            <a:endParaRPr lang="zh-CN" altLang="en-US" sz="1400" dirty="0"/>
          </a:p>
          <a:p>
            <a:pPr algn="ctr"/>
            <a:r>
              <a:rPr lang="en-US" altLang="zh-CN" sz="1050" dirty="0">
                <a:latin typeface="Bahnschrift SemiLight Condensed" panose="020B0502040204020203" pitchFamily="34" charset="0"/>
              </a:rPr>
              <a:t>Currently Enrolled black students</a:t>
            </a:r>
            <a:endParaRPr lang="zh-CN" altLang="en-US" sz="1050" dirty="0">
              <a:latin typeface="Bahnschrift SemiLight Condensed" panose="020B05020402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E7F3CF2-8CAF-83FF-97CA-62E00672F8A1}"/>
              </a:ext>
            </a:extLst>
          </p:cNvPr>
          <p:cNvSpPr/>
          <p:nvPr/>
        </p:nvSpPr>
        <p:spPr>
          <a:xfrm>
            <a:off x="0" y="0"/>
            <a:ext cx="12192000" cy="6854440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5711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9EE5C67-B1B2-D53B-76F2-6CCD77F1C9F5}"/>
              </a:ext>
            </a:extLst>
          </p:cNvPr>
          <p:cNvSpPr/>
          <p:nvPr/>
        </p:nvSpPr>
        <p:spPr>
          <a:xfrm>
            <a:off x="6808901" y="1010871"/>
            <a:ext cx="4506799" cy="6113829"/>
          </a:xfrm>
          <a:custGeom>
            <a:avLst/>
            <a:gdLst>
              <a:gd name="connsiteX0" fmla="*/ 10999 w 4506799"/>
              <a:gd name="connsiteY0" fmla="*/ 5129 h 6113829"/>
              <a:gd name="connsiteX1" fmla="*/ 137999 w 4506799"/>
              <a:gd name="connsiteY1" fmla="*/ 30529 h 6113829"/>
              <a:gd name="connsiteX2" fmla="*/ 1458799 w 4506799"/>
              <a:gd name="connsiteY2" fmla="*/ 398829 h 6113829"/>
              <a:gd name="connsiteX3" fmla="*/ 811099 w 4506799"/>
              <a:gd name="connsiteY3" fmla="*/ 551229 h 6113829"/>
              <a:gd name="connsiteX4" fmla="*/ 1585799 w 4506799"/>
              <a:gd name="connsiteY4" fmla="*/ 830629 h 6113829"/>
              <a:gd name="connsiteX5" fmla="*/ 709499 w 4506799"/>
              <a:gd name="connsiteY5" fmla="*/ 1338629 h 6113829"/>
              <a:gd name="connsiteX6" fmla="*/ 1407999 w 4506799"/>
              <a:gd name="connsiteY6" fmla="*/ 1694229 h 6113829"/>
              <a:gd name="connsiteX7" fmla="*/ 366599 w 4506799"/>
              <a:gd name="connsiteY7" fmla="*/ 2481629 h 6113829"/>
              <a:gd name="connsiteX8" fmla="*/ 1293699 w 4506799"/>
              <a:gd name="connsiteY8" fmla="*/ 4691429 h 6113829"/>
              <a:gd name="connsiteX9" fmla="*/ 4506799 w 4506799"/>
              <a:gd name="connsiteY9" fmla="*/ 6113829 h 611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6799" h="6113829">
                <a:moveTo>
                  <a:pt x="10999" y="5129"/>
                </a:moveTo>
                <a:cubicBezTo>
                  <a:pt x="-46151" y="-14980"/>
                  <a:pt x="137999" y="30529"/>
                  <a:pt x="137999" y="30529"/>
                </a:cubicBezTo>
                <a:cubicBezTo>
                  <a:pt x="379299" y="96146"/>
                  <a:pt x="1346616" y="312046"/>
                  <a:pt x="1458799" y="398829"/>
                </a:cubicBezTo>
                <a:cubicBezTo>
                  <a:pt x="1570982" y="485612"/>
                  <a:pt x="789932" y="479262"/>
                  <a:pt x="811099" y="551229"/>
                </a:cubicBezTo>
                <a:cubicBezTo>
                  <a:pt x="832266" y="623196"/>
                  <a:pt x="1602732" y="699396"/>
                  <a:pt x="1585799" y="830629"/>
                </a:cubicBezTo>
                <a:cubicBezTo>
                  <a:pt x="1568866" y="961862"/>
                  <a:pt x="739132" y="1194696"/>
                  <a:pt x="709499" y="1338629"/>
                </a:cubicBezTo>
                <a:cubicBezTo>
                  <a:pt x="679866" y="1482562"/>
                  <a:pt x="1465149" y="1503729"/>
                  <a:pt x="1407999" y="1694229"/>
                </a:cubicBezTo>
                <a:cubicBezTo>
                  <a:pt x="1350849" y="1884729"/>
                  <a:pt x="385649" y="1982096"/>
                  <a:pt x="366599" y="2481629"/>
                </a:cubicBezTo>
                <a:cubicBezTo>
                  <a:pt x="347549" y="2981162"/>
                  <a:pt x="603666" y="4086062"/>
                  <a:pt x="1293699" y="4691429"/>
                </a:cubicBezTo>
                <a:cubicBezTo>
                  <a:pt x="1983732" y="5296796"/>
                  <a:pt x="3245265" y="5705312"/>
                  <a:pt x="4506799" y="6113829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9544" y="-11626"/>
            <a:ext cx="12192000" cy="6858000"/>
          </a:xfrm>
          <a:prstGeom prst="rect">
            <a:avLst/>
          </a:prstGeom>
        </p:spPr>
      </p:pic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13169DF6-421E-0916-C6AD-9AB5159185BA}"/>
              </a:ext>
            </a:extLst>
          </p:cNvPr>
          <p:cNvCxnSpPr>
            <a:cxnSpLocks/>
          </p:cNvCxnSpPr>
          <p:nvPr/>
        </p:nvCxnSpPr>
        <p:spPr>
          <a:xfrm>
            <a:off x="6337870" y="3131039"/>
            <a:ext cx="3471027" cy="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57700658-3DEF-C01F-85AD-DE8C1E69F98F}"/>
              </a:ext>
            </a:extLst>
          </p:cNvPr>
          <p:cNvCxnSpPr>
            <a:cxnSpLocks/>
          </p:cNvCxnSpPr>
          <p:nvPr/>
        </p:nvCxnSpPr>
        <p:spPr>
          <a:xfrm flipV="1">
            <a:off x="7103586" y="5937118"/>
            <a:ext cx="3856514" cy="940825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817165" y="34338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65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801924" y="-17496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8711755" y="2527128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8474189" y="2267192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5717042" y="24338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B572A11-8ADB-6246-0E73-E4406A7BECC8}"/>
              </a:ext>
            </a:extLst>
          </p:cNvPr>
          <p:cNvSpPr/>
          <p:nvPr/>
        </p:nvSpPr>
        <p:spPr>
          <a:xfrm>
            <a:off x="6376306" y="5841607"/>
            <a:ext cx="2240757" cy="842963"/>
          </a:xfrm>
          <a:custGeom>
            <a:avLst/>
            <a:gdLst>
              <a:gd name="connsiteX0" fmla="*/ 0 w 2240757"/>
              <a:gd name="connsiteY0" fmla="*/ 392907 h 842963"/>
              <a:gd name="connsiteX1" fmla="*/ 157163 w 2240757"/>
              <a:gd name="connsiteY1" fmla="*/ 361950 h 842963"/>
              <a:gd name="connsiteX2" fmla="*/ 245269 w 2240757"/>
              <a:gd name="connsiteY2" fmla="*/ 366713 h 842963"/>
              <a:gd name="connsiteX3" fmla="*/ 261938 w 2240757"/>
              <a:gd name="connsiteY3" fmla="*/ 347663 h 842963"/>
              <a:gd name="connsiteX4" fmla="*/ 259557 w 2240757"/>
              <a:gd name="connsiteY4" fmla="*/ 238125 h 842963"/>
              <a:gd name="connsiteX5" fmla="*/ 283369 w 2240757"/>
              <a:gd name="connsiteY5" fmla="*/ 235744 h 842963"/>
              <a:gd name="connsiteX6" fmla="*/ 285750 w 2240757"/>
              <a:gd name="connsiteY6" fmla="*/ 338138 h 842963"/>
              <a:gd name="connsiteX7" fmla="*/ 304800 w 2240757"/>
              <a:gd name="connsiteY7" fmla="*/ 354807 h 842963"/>
              <a:gd name="connsiteX8" fmla="*/ 442913 w 2240757"/>
              <a:gd name="connsiteY8" fmla="*/ 328613 h 842963"/>
              <a:gd name="connsiteX9" fmla="*/ 476250 w 2240757"/>
              <a:gd name="connsiteY9" fmla="*/ 335757 h 842963"/>
              <a:gd name="connsiteX10" fmla="*/ 561975 w 2240757"/>
              <a:gd name="connsiteY10" fmla="*/ 328613 h 842963"/>
              <a:gd name="connsiteX11" fmla="*/ 564357 w 2240757"/>
              <a:gd name="connsiteY11" fmla="*/ 319088 h 842963"/>
              <a:gd name="connsiteX12" fmla="*/ 692944 w 2240757"/>
              <a:gd name="connsiteY12" fmla="*/ 288132 h 842963"/>
              <a:gd name="connsiteX13" fmla="*/ 700088 w 2240757"/>
              <a:gd name="connsiteY13" fmla="*/ 300038 h 842963"/>
              <a:gd name="connsiteX14" fmla="*/ 807244 w 2240757"/>
              <a:gd name="connsiteY14" fmla="*/ 283369 h 842963"/>
              <a:gd name="connsiteX15" fmla="*/ 952500 w 2240757"/>
              <a:gd name="connsiteY15" fmla="*/ 257175 h 842963"/>
              <a:gd name="connsiteX16" fmla="*/ 950119 w 2240757"/>
              <a:gd name="connsiteY16" fmla="*/ 247650 h 842963"/>
              <a:gd name="connsiteX17" fmla="*/ 1078707 w 2240757"/>
              <a:gd name="connsiteY17" fmla="*/ 240507 h 842963"/>
              <a:gd name="connsiteX18" fmla="*/ 1123950 w 2240757"/>
              <a:gd name="connsiteY18" fmla="*/ 207169 h 842963"/>
              <a:gd name="connsiteX19" fmla="*/ 1257300 w 2240757"/>
              <a:gd name="connsiteY19" fmla="*/ 173832 h 842963"/>
              <a:gd name="connsiteX20" fmla="*/ 1254919 w 2240757"/>
              <a:gd name="connsiteY20" fmla="*/ 9525 h 842963"/>
              <a:gd name="connsiteX21" fmla="*/ 1243013 w 2240757"/>
              <a:gd name="connsiteY21" fmla="*/ 0 h 842963"/>
              <a:gd name="connsiteX22" fmla="*/ 1288257 w 2240757"/>
              <a:gd name="connsiteY22" fmla="*/ 9525 h 842963"/>
              <a:gd name="connsiteX23" fmla="*/ 1276350 w 2240757"/>
              <a:gd name="connsiteY23" fmla="*/ 23813 h 842963"/>
              <a:gd name="connsiteX24" fmla="*/ 1281113 w 2240757"/>
              <a:gd name="connsiteY24" fmla="*/ 169069 h 842963"/>
              <a:gd name="connsiteX25" fmla="*/ 1643063 w 2240757"/>
              <a:gd name="connsiteY25" fmla="*/ 76200 h 842963"/>
              <a:gd name="connsiteX26" fmla="*/ 1647825 w 2240757"/>
              <a:gd name="connsiteY26" fmla="*/ 109538 h 842963"/>
              <a:gd name="connsiteX27" fmla="*/ 1685925 w 2240757"/>
              <a:gd name="connsiteY27" fmla="*/ 97632 h 842963"/>
              <a:gd name="connsiteX28" fmla="*/ 1707357 w 2240757"/>
              <a:gd name="connsiteY28" fmla="*/ 107157 h 842963"/>
              <a:gd name="connsiteX29" fmla="*/ 1750219 w 2240757"/>
              <a:gd name="connsiteY29" fmla="*/ 95250 h 842963"/>
              <a:gd name="connsiteX30" fmla="*/ 1750219 w 2240757"/>
              <a:gd name="connsiteY30" fmla="*/ 140494 h 842963"/>
              <a:gd name="connsiteX31" fmla="*/ 1740694 w 2240757"/>
              <a:gd name="connsiteY31" fmla="*/ 147638 h 842963"/>
              <a:gd name="connsiteX32" fmla="*/ 1743075 w 2240757"/>
              <a:gd name="connsiteY32" fmla="*/ 190500 h 842963"/>
              <a:gd name="connsiteX33" fmla="*/ 1957388 w 2240757"/>
              <a:gd name="connsiteY33" fmla="*/ 338138 h 842963"/>
              <a:gd name="connsiteX34" fmla="*/ 1981200 w 2240757"/>
              <a:gd name="connsiteY34" fmla="*/ 333375 h 842963"/>
              <a:gd name="connsiteX35" fmla="*/ 2002632 w 2240757"/>
              <a:gd name="connsiteY35" fmla="*/ 342900 h 842963"/>
              <a:gd name="connsiteX36" fmla="*/ 2121694 w 2240757"/>
              <a:gd name="connsiteY36" fmla="*/ 319088 h 842963"/>
              <a:gd name="connsiteX37" fmla="*/ 2145507 w 2240757"/>
              <a:gd name="connsiteY37" fmla="*/ 333375 h 842963"/>
              <a:gd name="connsiteX38" fmla="*/ 2150269 w 2240757"/>
              <a:gd name="connsiteY38" fmla="*/ 414338 h 842963"/>
              <a:gd name="connsiteX39" fmla="*/ 2181225 w 2240757"/>
              <a:gd name="connsiteY39" fmla="*/ 421482 h 842963"/>
              <a:gd name="connsiteX40" fmla="*/ 2205038 w 2240757"/>
              <a:gd name="connsiteY40" fmla="*/ 409575 h 842963"/>
              <a:gd name="connsiteX41" fmla="*/ 2205038 w 2240757"/>
              <a:gd name="connsiteY41" fmla="*/ 400050 h 842963"/>
              <a:gd name="connsiteX42" fmla="*/ 2238375 w 2240757"/>
              <a:gd name="connsiteY42" fmla="*/ 397669 h 842963"/>
              <a:gd name="connsiteX43" fmla="*/ 2240757 w 2240757"/>
              <a:gd name="connsiteY43" fmla="*/ 478632 h 842963"/>
              <a:gd name="connsiteX44" fmla="*/ 2228850 w 2240757"/>
              <a:gd name="connsiteY44" fmla="*/ 509588 h 842963"/>
              <a:gd name="connsiteX45" fmla="*/ 2231232 w 2240757"/>
              <a:gd name="connsiteY45" fmla="*/ 578644 h 842963"/>
              <a:gd name="connsiteX46" fmla="*/ 2212182 w 2240757"/>
              <a:gd name="connsiteY46" fmla="*/ 583407 h 842963"/>
              <a:gd name="connsiteX47" fmla="*/ 2174082 w 2240757"/>
              <a:gd name="connsiteY47" fmla="*/ 600075 h 842963"/>
              <a:gd name="connsiteX48" fmla="*/ 2155032 w 2240757"/>
              <a:gd name="connsiteY48" fmla="*/ 588169 h 842963"/>
              <a:gd name="connsiteX49" fmla="*/ 2105025 w 2240757"/>
              <a:gd name="connsiteY49" fmla="*/ 607219 h 842963"/>
              <a:gd name="connsiteX50" fmla="*/ 2085975 w 2240757"/>
              <a:gd name="connsiteY50" fmla="*/ 592932 h 842963"/>
              <a:gd name="connsiteX51" fmla="*/ 1955007 w 2240757"/>
              <a:gd name="connsiteY51" fmla="*/ 628650 h 842963"/>
              <a:gd name="connsiteX52" fmla="*/ 1909763 w 2240757"/>
              <a:gd name="connsiteY52" fmla="*/ 602457 h 842963"/>
              <a:gd name="connsiteX53" fmla="*/ 1059657 w 2240757"/>
              <a:gd name="connsiteY53" fmla="*/ 842963 h 842963"/>
              <a:gd name="connsiteX54" fmla="*/ 185738 w 2240757"/>
              <a:gd name="connsiteY54" fmla="*/ 500063 h 842963"/>
              <a:gd name="connsiteX55" fmla="*/ 135732 w 2240757"/>
              <a:gd name="connsiteY55" fmla="*/ 452438 h 842963"/>
              <a:gd name="connsiteX56" fmla="*/ 138113 w 2240757"/>
              <a:gd name="connsiteY56" fmla="*/ 438150 h 842963"/>
              <a:gd name="connsiteX57" fmla="*/ 109538 w 2240757"/>
              <a:gd name="connsiteY57" fmla="*/ 431007 h 842963"/>
              <a:gd name="connsiteX58" fmla="*/ 95250 w 2240757"/>
              <a:gd name="connsiteY58" fmla="*/ 431007 h 842963"/>
              <a:gd name="connsiteX59" fmla="*/ 76200 w 2240757"/>
              <a:gd name="connsiteY59" fmla="*/ 445294 h 842963"/>
              <a:gd name="connsiteX60" fmla="*/ 66675 w 2240757"/>
              <a:gd name="connsiteY60" fmla="*/ 445294 h 842963"/>
              <a:gd name="connsiteX61" fmla="*/ 0 w 2240757"/>
              <a:gd name="connsiteY61" fmla="*/ 392907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240757" h="842963">
                <a:moveTo>
                  <a:pt x="0" y="392907"/>
                </a:moveTo>
                <a:lnTo>
                  <a:pt x="157163" y="361950"/>
                </a:lnTo>
                <a:lnTo>
                  <a:pt x="245269" y="366713"/>
                </a:lnTo>
                <a:lnTo>
                  <a:pt x="261938" y="347663"/>
                </a:lnTo>
                <a:cubicBezTo>
                  <a:pt x="261144" y="311150"/>
                  <a:pt x="260351" y="274638"/>
                  <a:pt x="259557" y="238125"/>
                </a:cubicBezTo>
                <a:lnTo>
                  <a:pt x="283369" y="235744"/>
                </a:lnTo>
                <a:cubicBezTo>
                  <a:pt x="284163" y="269875"/>
                  <a:pt x="284956" y="304007"/>
                  <a:pt x="285750" y="338138"/>
                </a:cubicBezTo>
                <a:lnTo>
                  <a:pt x="304800" y="354807"/>
                </a:lnTo>
                <a:lnTo>
                  <a:pt x="442913" y="328613"/>
                </a:lnTo>
                <a:lnTo>
                  <a:pt x="476250" y="335757"/>
                </a:lnTo>
                <a:lnTo>
                  <a:pt x="561975" y="328613"/>
                </a:lnTo>
                <a:lnTo>
                  <a:pt x="564357" y="319088"/>
                </a:lnTo>
                <a:lnTo>
                  <a:pt x="692944" y="288132"/>
                </a:lnTo>
                <a:lnTo>
                  <a:pt x="700088" y="300038"/>
                </a:lnTo>
                <a:lnTo>
                  <a:pt x="807244" y="283369"/>
                </a:lnTo>
                <a:lnTo>
                  <a:pt x="952500" y="257175"/>
                </a:lnTo>
                <a:lnTo>
                  <a:pt x="950119" y="247650"/>
                </a:lnTo>
                <a:lnTo>
                  <a:pt x="1078707" y="240507"/>
                </a:lnTo>
                <a:lnTo>
                  <a:pt x="1123950" y="207169"/>
                </a:lnTo>
                <a:lnTo>
                  <a:pt x="1257300" y="173832"/>
                </a:lnTo>
                <a:cubicBezTo>
                  <a:pt x="1256506" y="119063"/>
                  <a:pt x="1255713" y="64294"/>
                  <a:pt x="1254919" y="9525"/>
                </a:cubicBezTo>
                <a:lnTo>
                  <a:pt x="1243013" y="0"/>
                </a:lnTo>
                <a:lnTo>
                  <a:pt x="1288257" y="9525"/>
                </a:lnTo>
                <a:lnTo>
                  <a:pt x="1276350" y="23813"/>
                </a:lnTo>
                <a:lnTo>
                  <a:pt x="1281113" y="169069"/>
                </a:lnTo>
                <a:lnTo>
                  <a:pt x="1643063" y="76200"/>
                </a:lnTo>
                <a:lnTo>
                  <a:pt x="1647825" y="109538"/>
                </a:lnTo>
                <a:lnTo>
                  <a:pt x="1685925" y="97632"/>
                </a:lnTo>
                <a:lnTo>
                  <a:pt x="1707357" y="107157"/>
                </a:lnTo>
                <a:lnTo>
                  <a:pt x="1750219" y="95250"/>
                </a:lnTo>
                <a:lnTo>
                  <a:pt x="1750219" y="140494"/>
                </a:lnTo>
                <a:lnTo>
                  <a:pt x="1740694" y="147638"/>
                </a:lnTo>
                <a:lnTo>
                  <a:pt x="1743075" y="190500"/>
                </a:lnTo>
                <a:lnTo>
                  <a:pt x="1957388" y="338138"/>
                </a:lnTo>
                <a:lnTo>
                  <a:pt x="1981200" y="333375"/>
                </a:lnTo>
                <a:lnTo>
                  <a:pt x="2002632" y="342900"/>
                </a:lnTo>
                <a:lnTo>
                  <a:pt x="2121694" y="319088"/>
                </a:lnTo>
                <a:lnTo>
                  <a:pt x="2145507" y="333375"/>
                </a:lnTo>
                <a:lnTo>
                  <a:pt x="2150269" y="414338"/>
                </a:lnTo>
                <a:lnTo>
                  <a:pt x="2181225" y="421482"/>
                </a:lnTo>
                <a:lnTo>
                  <a:pt x="2205038" y="409575"/>
                </a:lnTo>
                <a:lnTo>
                  <a:pt x="2205038" y="400050"/>
                </a:lnTo>
                <a:lnTo>
                  <a:pt x="2238375" y="397669"/>
                </a:lnTo>
                <a:lnTo>
                  <a:pt x="2240757" y="478632"/>
                </a:lnTo>
                <a:lnTo>
                  <a:pt x="2228850" y="509588"/>
                </a:lnTo>
                <a:lnTo>
                  <a:pt x="2231232" y="578644"/>
                </a:lnTo>
                <a:lnTo>
                  <a:pt x="2212182" y="583407"/>
                </a:lnTo>
                <a:lnTo>
                  <a:pt x="2174082" y="600075"/>
                </a:lnTo>
                <a:lnTo>
                  <a:pt x="2155032" y="588169"/>
                </a:lnTo>
                <a:lnTo>
                  <a:pt x="2105025" y="607219"/>
                </a:lnTo>
                <a:lnTo>
                  <a:pt x="2085975" y="592932"/>
                </a:lnTo>
                <a:lnTo>
                  <a:pt x="1955007" y="628650"/>
                </a:lnTo>
                <a:lnTo>
                  <a:pt x="1909763" y="602457"/>
                </a:lnTo>
                <a:lnTo>
                  <a:pt x="1059657" y="842963"/>
                </a:lnTo>
                <a:lnTo>
                  <a:pt x="185738" y="500063"/>
                </a:lnTo>
                <a:lnTo>
                  <a:pt x="135732" y="452438"/>
                </a:lnTo>
                <a:lnTo>
                  <a:pt x="138113" y="438150"/>
                </a:lnTo>
                <a:lnTo>
                  <a:pt x="109538" y="431007"/>
                </a:lnTo>
                <a:lnTo>
                  <a:pt x="95250" y="431007"/>
                </a:lnTo>
                <a:lnTo>
                  <a:pt x="76200" y="445294"/>
                </a:lnTo>
                <a:lnTo>
                  <a:pt x="66675" y="445294"/>
                </a:lnTo>
                <a:lnTo>
                  <a:pt x="0" y="392907"/>
                </a:lnTo>
                <a:close/>
              </a:path>
            </a:pathLst>
          </a:cu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AA972F6-0C98-E6C0-6DBB-75295508B996}"/>
              </a:ext>
            </a:extLst>
          </p:cNvPr>
          <p:cNvSpPr/>
          <p:nvPr/>
        </p:nvSpPr>
        <p:spPr>
          <a:xfrm>
            <a:off x="6528707" y="6296946"/>
            <a:ext cx="850107" cy="397669"/>
          </a:xfrm>
          <a:custGeom>
            <a:avLst/>
            <a:gdLst>
              <a:gd name="connsiteX0" fmla="*/ 0 w 850107"/>
              <a:gd name="connsiteY0" fmla="*/ 0 h 397669"/>
              <a:gd name="connsiteX1" fmla="*/ 21432 w 850107"/>
              <a:gd name="connsiteY1" fmla="*/ 45244 h 397669"/>
              <a:gd name="connsiteX2" fmla="*/ 152400 w 850107"/>
              <a:gd name="connsiteY2" fmla="*/ 114300 h 397669"/>
              <a:gd name="connsiteX3" fmla="*/ 154782 w 850107"/>
              <a:gd name="connsiteY3" fmla="*/ 107157 h 397669"/>
              <a:gd name="connsiteX4" fmla="*/ 195263 w 850107"/>
              <a:gd name="connsiteY4" fmla="*/ 145257 h 397669"/>
              <a:gd name="connsiteX5" fmla="*/ 321469 w 850107"/>
              <a:gd name="connsiteY5" fmla="*/ 204788 h 397669"/>
              <a:gd name="connsiteX6" fmla="*/ 328613 w 850107"/>
              <a:gd name="connsiteY6" fmla="*/ 214313 h 397669"/>
              <a:gd name="connsiteX7" fmla="*/ 390525 w 850107"/>
              <a:gd name="connsiteY7" fmla="*/ 250032 h 397669"/>
              <a:gd name="connsiteX8" fmla="*/ 392907 w 850107"/>
              <a:gd name="connsiteY8" fmla="*/ 233363 h 397669"/>
              <a:gd name="connsiteX9" fmla="*/ 431007 w 850107"/>
              <a:gd name="connsiteY9" fmla="*/ 226219 h 397669"/>
              <a:gd name="connsiteX10" fmla="*/ 435769 w 850107"/>
              <a:gd name="connsiteY10" fmla="*/ 278607 h 397669"/>
              <a:gd name="connsiteX11" fmla="*/ 650082 w 850107"/>
              <a:gd name="connsiteY11" fmla="*/ 397669 h 397669"/>
              <a:gd name="connsiteX12" fmla="*/ 850107 w 850107"/>
              <a:gd name="connsiteY12" fmla="*/ 335757 h 397669"/>
              <a:gd name="connsiteX13" fmla="*/ 0 w 850107"/>
              <a:gd name="connsiteY13" fmla="*/ 0 h 39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50107" h="397669">
                <a:moveTo>
                  <a:pt x="0" y="0"/>
                </a:moveTo>
                <a:lnTo>
                  <a:pt x="21432" y="45244"/>
                </a:lnTo>
                <a:lnTo>
                  <a:pt x="152400" y="114300"/>
                </a:lnTo>
                <a:lnTo>
                  <a:pt x="154782" y="107157"/>
                </a:lnTo>
                <a:lnTo>
                  <a:pt x="195263" y="145257"/>
                </a:lnTo>
                <a:lnTo>
                  <a:pt x="321469" y="204788"/>
                </a:lnTo>
                <a:lnTo>
                  <a:pt x="328613" y="214313"/>
                </a:lnTo>
                <a:lnTo>
                  <a:pt x="390525" y="250032"/>
                </a:lnTo>
                <a:lnTo>
                  <a:pt x="392907" y="233363"/>
                </a:lnTo>
                <a:lnTo>
                  <a:pt x="431007" y="226219"/>
                </a:lnTo>
                <a:lnTo>
                  <a:pt x="435769" y="278607"/>
                </a:lnTo>
                <a:lnTo>
                  <a:pt x="650082" y="397669"/>
                </a:lnTo>
                <a:lnTo>
                  <a:pt x="850107" y="335757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6300993-D634-1A76-8883-4787AB8E60D5}"/>
              </a:ext>
            </a:extLst>
          </p:cNvPr>
          <p:cNvSpPr/>
          <p:nvPr/>
        </p:nvSpPr>
        <p:spPr>
          <a:xfrm>
            <a:off x="6314395" y="6335046"/>
            <a:ext cx="211931" cy="528638"/>
          </a:xfrm>
          <a:custGeom>
            <a:avLst/>
            <a:gdLst>
              <a:gd name="connsiteX0" fmla="*/ 211931 w 211931"/>
              <a:gd name="connsiteY0" fmla="*/ 26194 h 528638"/>
              <a:gd name="connsiteX1" fmla="*/ 154781 w 211931"/>
              <a:gd name="connsiteY1" fmla="*/ 54769 h 528638"/>
              <a:gd name="connsiteX2" fmla="*/ 152400 w 211931"/>
              <a:gd name="connsiteY2" fmla="*/ 88107 h 528638"/>
              <a:gd name="connsiteX3" fmla="*/ 121444 w 211931"/>
              <a:gd name="connsiteY3" fmla="*/ 90488 h 528638"/>
              <a:gd name="connsiteX4" fmla="*/ 104775 w 211931"/>
              <a:gd name="connsiteY4" fmla="*/ 121444 h 528638"/>
              <a:gd name="connsiteX5" fmla="*/ 83344 w 211931"/>
              <a:gd name="connsiteY5" fmla="*/ 126207 h 528638"/>
              <a:gd name="connsiteX6" fmla="*/ 80962 w 211931"/>
              <a:gd name="connsiteY6" fmla="*/ 147638 h 528638"/>
              <a:gd name="connsiteX7" fmla="*/ 54769 w 211931"/>
              <a:gd name="connsiteY7" fmla="*/ 147638 h 528638"/>
              <a:gd name="connsiteX8" fmla="*/ 57150 w 211931"/>
              <a:gd name="connsiteY8" fmla="*/ 164307 h 528638"/>
              <a:gd name="connsiteX9" fmla="*/ 85725 w 211931"/>
              <a:gd name="connsiteY9" fmla="*/ 188119 h 528638"/>
              <a:gd name="connsiteX10" fmla="*/ 90487 w 211931"/>
              <a:gd name="connsiteY10" fmla="*/ 528638 h 528638"/>
              <a:gd name="connsiteX11" fmla="*/ 52387 w 211931"/>
              <a:gd name="connsiteY11" fmla="*/ 528638 h 528638"/>
              <a:gd name="connsiteX12" fmla="*/ 0 w 211931"/>
              <a:gd name="connsiteY12" fmla="*/ 104775 h 528638"/>
              <a:gd name="connsiteX13" fmla="*/ 14287 w 211931"/>
              <a:gd name="connsiteY13" fmla="*/ 104775 h 528638"/>
              <a:gd name="connsiteX14" fmla="*/ 88106 w 211931"/>
              <a:gd name="connsiteY14" fmla="*/ 100013 h 528638"/>
              <a:gd name="connsiteX15" fmla="*/ 102394 w 211931"/>
              <a:gd name="connsiteY15" fmla="*/ 71438 h 528638"/>
              <a:gd name="connsiteX16" fmla="*/ 145256 w 211931"/>
              <a:gd name="connsiteY16" fmla="*/ 66675 h 528638"/>
              <a:gd name="connsiteX17" fmla="*/ 140494 w 211931"/>
              <a:gd name="connsiteY17" fmla="*/ 0 h 528638"/>
              <a:gd name="connsiteX18" fmla="*/ 211931 w 211931"/>
              <a:gd name="connsiteY18" fmla="*/ 26194 h 52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11931" h="528638">
                <a:moveTo>
                  <a:pt x="211931" y="26194"/>
                </a:moveTo>
                <a:lnTo>
                  <a:pt x="154781" y="54769"/>
                </a:lnTo>
                <a:lnTo>
                  <a:pt x="152400" y="88107"/>
                </a:lnTo>
                <a:lnTo>
                  <a:pt x="121444" y="90488"/>
                </a:lnTo>
                <a:lnTo>
                  <a:pt x="104775" y="121444"/>
                </a:lnTo>
                <a:lnTo>
                  <a:pt x="83344" y="126207"/>
                </a:lnTo>
                <a:lnTo>
                  <a:pt x="80962" y="147638"/>
                </a:lnTo>
                <a:lnTo>
                  <a:pt x="54769" y="147638"/>
                </a:lnTo>
                <a:lnTo>
                  <a:pt x="57150" y="164307"/>
                </a:lnTo>
                <a:lnTo>
                  <a:pt x="85725" y="188119"/>
                </a:lnTo>
                <a:cubicBezTo>
                  <a:pt x="87312" y="301625"/>
                  <a:pt x="88900" y="415132"/>
                  <a:pt x="90487" y="528638"/>
                </a:cubicBezTo>
                <a:lnTo>
                  <a:pt x="52387" y="528638"/>
                </a:lnTo>
                <a:lnTo>
                  <a:pt x="0" y="104775"/>
                </a:lnTo>
                <a:lnTo>
                  <a:pt x="14287" y="104775"/>
                </a:lnTo>
                <a:lnTo>
                  <a:pt x="88106" y="100013"/>
                </a:lnTo>
                <a:lnTo>
                  <a:pt x="102394" y="71438"/>
                </a:lnTo>
                <a:lnTo>
                  <a:pt x="145256" y="66675"/>
                </a:lnTo>
                <a:lnTo>
                  <a:pt x="140494" y="0"/>
                </a:lnTo>
                <a:lnTo>
                  <a:pt x="211931" y="26194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DCF9299-D74E-838D-052F-3D1DC5492568}"/>
              </a:ext>
            </a:extLst>
          </p:cNvPr>
          <p:cNvSpPr/>
          <p:nvPr/>
        </p:nvSpPr>
        <p:spPr>
          <a:xfrm>
            <a:off x="4721339" y="6218365"/>
            <a:ext cx="1462087" cy="661988"/>
          </a:xfrm>
          <a:custGeom>
            <a:avLst/>
            <a:gdLst>
              <a:gd name="connsiteX0" fmla="*/ 0 w 1462087"/>
              <a:gd name="connsiteY0" fmla="*/ 661988 h 661988"/>
              <a:gd name="connsiteX1" fmla="*/ 959643 w 1462087"/>
              <a:gd name="connsiteY1" fmla="*/ 378619 h 661988"/>
              <a:gd name="connsiteX2" fmla="*/ 1054893 w 1462087"/>
              <a:gd name="connsiteY2" fmla="*/ 271463 h 661988"/>
              <a:gd name="connsiteX3" fmla="*/ 1059656 w 1462087"/>
              <a:gd name="connsiteY3" fmla="*/ 250031 h 661988"/>
              <a:gd name="connsiteX4" fmla="*/ 1071562 w 1462087"/>
              <a:gd name="connsiteY4" fmla="*/ 235744 h 661988"/>
              <a:gd name="connsiteX5" fmla="*/ 1081087 w 1462087"/>
              <a:gd name="connsiteY5" fmla="*/ 238125 h 661988"/>
              <a:gd name="connsiteX6" fmla="*/ 1097756 w 1462087"/>
              <a:gd name="connsiteY6" fmla="*/ 223838 h 661988"/>
              <a:gd name="connsiteX7" fmla="*/ 1097756 w 1462087"/>
              <a:gd name="connsiteY7" fmla="*/ 197644 h 661988"/>
              <a:gd name="connsiteX8" fmla="*/ 1190625 w 1462087"/>
              <a:gd name="connsiteY8" fmla="*/ 83344 h 661988"/>
              <a:gd name="connsiteX9" fmla="*/ 1219200 w 1462087"/>
              <a:gd name="connsiteY9" fmla="*/ 64294 h 661988"/>
              <a:gd name="connsiteX10" fmla="*/ 1366837 w 1462087"/>
              <a:gd name="connsiteY10" fmla="*/ 14288 h 661988"/>
              <a:gd name="connsiteX11" fmla="*/ 1393031 w 1462087"/>
              <a:gd name="connsiteY11" fmla="*/ 19050 h 661988"/>
              <a:gd name="connsiteX12" fmla="*/ 1416843 w 1462087"/>
              <a:gd name="connsiteY12" fmla="*/ 4763 h 661988"/>
              <a:gd name="connsiteX13" fmla="*/ 1435893 w 1462087"/>
              <a:gd name="connsiteY13" fmla="*/ 0 h 661988"/>
              <a:gd name="connsiteX14" fmla="*/ 1443037 w 1462087"/>
              <a:gd name="connsiteY14" fmla="*/ 21431 h 661988"/>
              <a:gd name="connsiteX15" fmla="*/ 1440656 w 1462087"/>
              <a:gd name="connsiteY15" fmla="*/ 50006 h 661988"/>
              <a:gd name="connsiteX16" fmla="*/ 1450181 w 1462087"/>
              <a:gd name="connsiteY16" fmla="*/ 73819 h 661988"/>
              <a:gd name="connsiteX17" fmla="*/ 1462087 w 1462087"/>
              <a:gd name="connsiteY17" fmla="*/ 73819 h 661988"/>
              <a:gd name="connsiteX18" fmla="*/ 1462087 w 1462087"/>
              <a:gd name="connsiteY18" fmla="*/ 100013 h 661988"/>
              <a:gd name="connsiteX19" fmla="*/ 1428750 w 1462087"/>
              <a:gd name="connsiteY19" fmla="*/ 114300 h 661988"/>
              <a:gd name="connsiteX20" fmla="*/ 1354931 w 1462087"/>
              <a:gd name="connsiteY20" fmla="*/ 100013 h 661988"/>
              <a:gd name="connsiteX21" fmla="*/ 1312068 w 1462087"/>
              <a:gd name="connsiteY21" fmla="*/ 119063 h 661988"/>
              <a:gd name="connsiteX22" fmla="*/ 1297781 w 1462087"/>
              <a:gd name="connsiteY22" fmla="*/ 133350 h 661988"/>
              <a:gd name="connsiteX23" fmla="*/ 1304925 w 1462087"/>
              <a:gd name="connsiteY23" fmla="*/ 147638 h 661988"/>
              <a:gd name="connsiteX24" fmla="*/ 1438275 w 1462087"/>
              <a:gd name="connsiteY24" fmla="*/ 195263 h 661988"/>
              <a:gd name="connsiteX25" fmla="*/ 1454943 w 1462087"/>
              <a:gd name="connsiteY25" fmla="*/ 192881 h 661988"/>
              <a:gd name="connsiteX26" fmla="*/ 1393031 w 1462087"/>
              <a:gd name="connsiteY26" fmla="*/ 642938 h 661988"/>
              <a:gd name="connsiteX27" fmla="*/ 0 w 1462087"/>
              <a:gd name="connsiteY27" fmla="*/ 661988 h 661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62087" h="661988">
                <a:moveTo>
                  <a:pt x="0" y="661988"/>
                </a:moveTo>
                <a:lnTo>
                  <a:pt x="959643" y="378619"/>
                </a:lnTo>
                <a:lnTo>
                  <a:pt x="1054893" y="271463"/>
                </a:lnTo>
                <a:lnTo>
                  <a:pt x="1059656" y="250031"/>
                </a:lnTo>
                <a:lnTo>
                  <a:pt x="1071562" y="235744"/>
                </a:lnTo>
                <a:lnTo>
                  <a:pt x="1081087" y="238125"/>
                </a:lnTo>
                <a:lnTo>
                  <a:pt x="1097756" y="223838"/>
                </a:lnTo>
                <a:lnTo>
                  <a:pt x="1097756" y="197644"/>
                </a:lnTo>
                <a:lnTo>
                  <a:pt x="1190625" y="83344"/>
                </a:lnTo>
                <a:lnTo>
                  <a:pt x="1219200" y="64294"/>
                </a:lnTo>
                <a:lnTo>
                  <a:pt x="1366837" y="14288"/>
                </a:lnTo>
                <a:lnTo>
                  <a:pt x="1393031" y="19050"/>
                </a:lnTo>
                <a:lnTo>
                  <a:pt x="1416843" y="4763"/>
                </a:lnTo>
                <a:lnTo>
                  <a:pt x="1435893" y="0"/>
                </a:lnTo>
                <a:lnTo>
                  <a:pt x="1443037" y="21431"/>
                </a:lnTo>
                <a:lnTo>
                  <a:pt x="1440656" y="50006"/>
                </a:lnTo>
                <a:lnTo>
                  <a:pt x="1450181" y="73819"/>
                </a:lnTo>
                <a:lnTo>
                  <a:pt x="1462087" y="73819"/>
                </a:lnTo>
                <a:lnTo>
                  <a:pt x="1462087" y="100013"/>
                </a:lnTo>
                <a:lnTo>
                  <a:pt x="1428750" y="114300"/>
                </a:lnTo>
                <a:lnTo>
                  <a:pt x="1354931" y="100013"/>
                </a:lnTo>
                <a:lnTo>
                  <a:pt x="1312068" y="119063"/>
                </a:lnTo>
                <a:lnTo>
                  <a:pt x="1297781" y="133350"/>
                </a:lnTo>
                <a:lnTo>
                  <a:pt x="1304925" y="147638"/>
                </a:lnTo>
                <a:lnTo>
                  <a:pt x="1438275" y="195263"/>
                </a:lnTo>
                <a:lnTo>
                  <a:pt x="1454943" y="192881"/>
                </a:lnTo>
                <a:lnTo>
                  <a:pt x="1393031" y="642938"/>
                </a:lnTo>
                <a:lnTo>
                  <a:pt x="0" y="66198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D20317-317E-6E0C-B23A-2D066E89F218}"/>
              </a:ext>
            </a:extLst>
          </p:cNvPr>
          <p:cNvSpPr/>
          <p:nvPr/>
        </p:nvSpPr>
        <p:spPr>
          <a:xfrm>
            <a:off x="-44479" y="-17496"/>
            <a:ext cx="2665922" cy="689284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259099" y="341176"/>
            <a:ext cx="214697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GAP </a:t>
            </a:r>
          </a:p>
          <a:p>
            <a:r>
              <a:rPr lang="en-US" altLang="zh-CN" sz="24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of math </a:t>
            </a:r>
            <a:r>
              <a:rPr lang="en-US" altLang="zh-CN" sz="20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proficiency</a:t>
            </a:r>
          </a:p>
          <a:p>
            <a:r>
              <a:rPr lang="en-US" altLang="zh-CN" sz="20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at 8</a:t>
            </a:r>
            <a:r>
              <a:rPr lang="en-US" altLang="zh-CN" sz="2000" baseline="300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20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 grade</a:t>
            </a:r>
            <a:endParaRPr lang="en-US" altLang="zh-CN" sz="2800" dirty="0">
              <a:solidFill>
                <a:srgbClr val="30EA4B"/>
              </a:solidFill>
              <a:latin typeface="Bauer Bodoni Std Black" panose="02070903080706020303" pitchFamily="18" charset="0"/>
            </a:endParaRP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Chicago needs to ensure 9100 more Black and Latino 8th graders meet math proficiency standards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4AA514-4A2E-0241-1CA2-C4E34E4338AC}"/>
              </a:ext>
            </a:extLst>
          </p:cNvPr>
          <p:cNvSpPr txBox="1"/>
          <p:nvPr/>
        </p:nvSpPr>
        <p:spPr>
          <a:xfrm>
            <a:off x="15945307" y="3202869"/>
            <a:ext cx="41287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</a:t>
            </a:r>
            <a:r>
              <a:rPr lang="en-US" altLang="zh-CN" sz="1400" baseline="30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F9DC8-DEBF-CB9E-8017-D8032960FE95}"/>
              </a:ext>
            </a:extLst>
          </p:cNvPr>
          <p:cNvSpPr txBox="1"/>
          <p:nvPr/>
        </p:nvSpPr>
        <p:spPr>
          <a:xfrm>
            <a:off x="18711767" y="7952995"/>
            <a:ext cx="3117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13892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671B5DC9-477C-9AEA-9485-EC5669DD6F3C}"/>
              </a:ext>
            </a:extLst>
          </p:cNvPr>
          <p:cNvSpPr/>
          <p:nvPr/>
        </p:nvSpPr>
        <p:spPr>
          <a:xfrm>
            <a:off x="7431660" y="897734"/>
            <a:ext cx="711994" cy="116682"/>
          </a:xfrm>
          <a:custGeom>
            <a:avLst/>
            <a:gdLst>
              <a:gd name="connsiteX0" fmla="*/ 9525 w 711994"/>
              <a:gd name="connsiteY0" fmla="*/ 26194 h 116682"/>
              <a:gd name="connsiteX1" fmla="*/ 528638 w 711994"/>
              <a:gd name="connsiteY1" fmla="*/ 0 h 116682"/>
              <a:gd name="connsiteX2" fmla="*/ 533400 w 711994"/>
              <a:gd name="connsiteY2" fmla="*/ 16669 h 116682"/>
              <a:gd name="connsiteX3" fmla="*/ 709613 w 711994"/>
              <a:gd name="connsiteY3" fmla="*/ 7144 h 116682"/>
              <a:gd name="connsiteX4" fmla="*/ 711994 w 711994"/>
              <a:gd name="connsiteY4" fmla="*/ 64294 h 116682"/>
              <a:gd name="connsiteX5" fmla="*/ 681038 w 711994"/>
              <a:gd name="connsiteY5" fmla="*/ 80963 h 116682"/>
              <a:gd name="connsiteX6" fmla="*/ 2381 w 711994"/>
              <a:gd name="connsiteY6" fmla="*/ 116682 h 116682"/>
              <a:gd name="connsiteX7" fmla="*/ 7144 w 711994"/>
              <a:gd name="connsiteY7" fmla="*/ 88107 h 116682"/>
              <a:gd name="connsiteX8" fmla="*/ 0 w 711994"/>
              <a:gd name="connsiteY8" fmla="*/ 80963 h 116682"/>
              <a:gd name="connsiteX9" fmla="*/ 9525 w 711994"/>
              <a:gd name="connsiteY9" fmla="*/ 26194 h 11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1994" h="116682">
                <a:moveTo>
                  <a:pt x="9525" y="26194"/>
                </a:moveTo>
                <a:lnTo>
                  <a:pt x="528638" y="0"/>
                </a:lnTo>
                <a:lnTo>
                  <a:pt x="533400" y="16669"/>
                </a:lnTo>
                <a:lnTo>
                  <a:pt x="709613" y="7144"/>
                </a:lnTo>
                <a:cubicBezTo>
                  <a:pt x="710407" y="26194"/>
                  <a:pt x="711200" y="45244"/>
                  <a:pt x="711994" y="64294"/>
                </a:cubicBezTo>
                <a:lnTo>
                  <a:pt x="681038" y="80963"/>
                </a:lnTo>
                <a:lnTo>
                  <a:pt x="2381" y="116682"/>
                </a:lnTo>
                <a:lnTo>
                  <a:pt x="7144" y="88107"/>
                </a:lnTo>
                <a:lnTo>
                  <a:pt x="0" y="80963"/>
                </a:lnTo>
                <a:lnTo>
                  <a:pt x="9525" y="2619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2F20E441-8337-CE10-348C-DD4A3108D282}"/>
              </a:ext>
            </a:extLst>
          </p:cNvPr>
          <p:cNvSpPr/>
          <p:nvPr/>
        </p:nvSpPr>
        <p:spPr>
          <a:xfrm>
            <a:off x="7417373" y="1152528"/>
            <a:ext cx="1400175" cy="235744"/>
          </a:xfrm>
          <a:custGeom>
            <a:avLst/>
            <a:gdLst>
              <a:gd name="connsiteX0" fmla="*/ 9525 w 1400175"/>
              <a:gd name="connsiteY0" fmla="*/ 0 h 235744"/>
              <a:gd name="connsiteX1" fmla="*/ 23812 w 1400175"/>
              <a:gd name="connsiteY1" fmla="*/ 59531 h 235744"/>
              <a:gd name="connsiteX2" fmla="*/ 0 w 1400175"/>
              <a:gd name="connsiteY2" fmla="*/ 85725 h 235744"/>
              <a:gd name="connsiteX3" fmla="*/ 11906 w 1400175"/>
              <a:gd name="connsiteY3" fmla="*/ 100013 h 235744"/>
              <a:gd name="connsiteX4" fmla="*/ 26193 w 1400175"/>
              <a:gd name="connsiteY4" fmla="*/ 111919 h 235744"/>
              <a:gd name="connsiteX5" fmla="*/ 28575 w 1400175"/>
              <a:gd name="connsiteY5" fmla="*/ 235744 h 235744"/>
              <a:gd name="connsiteX6" fmla="*/ 42862 w 1400175"/>
              <a:gd name="connsiteY6" fmla="*/ 207169 h 235744"/>
              <a:gd name="connsiteX7" fmla="*/ 140493 w 1400175"/>
              <a:gd name="connsiteY7" fmla="*/ 161925 h 235744"/>
              <a:gd name="connsiteX8" fmla="*/ 188118 w 1400175"/>
              <a:gd name="connsiteY8" fmla="*/ 145256 h 235744"/>
              <a:gd name="connsiteX9" fmla="*/ 633412 w 1400175"/>
              <a:gd name="connsiteY9" fmla="*/ 123825 h 235744"/>
              <a:gd name="connsiteX10" fmla="*/ 897731 w 1400175"/>
              <a:gd name="connsiteY10" fmla="*/ 135731 h 235744"/>
              <a:gd name="connsiteX11" fmla="*/ 1092993 w 1400175"/>
              <a:gd name="connsiteY11" fmla="*/ 142875 h 235744"/>
              <a:gd name="connsiteX12" fmla="*/ 1221581 w 1400175"/>
              <a:gd name="connsiteY12" fmla="*/ 188119 h 235744"/>
              <a:gd name="connsiteX13" fmla="*/ 1250156 w 1400175"/>
              <a:gd name="connsiteY13" fmla="*/ 207169 h 235744"/>
              <a:gd name="connsiteX14" fmla="*/ 1271587 w 1400175"/>
              <a:gd name="connsiteY14" fmla="*/ 140494 h 235744"/>
              <a:gd name="connsiteX15" fmla="*/ 1302543 w 1400175"/>
              <a:gd name="connsiteY15" fmla="*/ 128588 h 235744"/>
              <a:gd name="connsiteX16" fmla="*/ 1304925 w 1400175"/>
              <a:gd name="connsiteY16" fmla="*/ 90488 h 235744"/>
              <a:gd name="connsiteX17" fmla="*/ 1362075 w 1400175"/>
              <a:gd name="connsiteY17" fmla="*/ 85725 h 235744"/>
              <a:gd name="connsiteX18" fmla="*/ 1400175 w 1400175"/>
              <a:gd name="connsiteY18" fmla="*/ 4763 h 235744"/>
              <a:gd name="connsiteX19" fmla="*/ 9525 w 1400175"/>
              <a:gd name="connsiteY19" fmla="*/ 0 h 23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00175" h="235744">
                <a:moveTo>
                  <a:pt x="9525" y="0"/>
                </a:moveTo>
                <a:lnTo>
                  <a:pt x="23812" y="59531"/>
                </a:lnTo>
                <a:lnTo>
                  <a:pt x="0" y="85725"/>
                </a:lnTo>
                <a:lnTo>
                  <a:pt x="11906" y="100013"/>
                </a:lnTo>
                <a:lnTo>
                  <a:pt x="26193" y="111919"/>
                </a:lnTo>
                <a:lnTo>
                  <a:pt x="28575" y="235744"/>
                </a:lnTo>
                <a:lnTo>
                  <a:pt x="42862" y="207169"/>
                </a:lnTo>
                <a:lnTo>
                  <a:pt x="140493" y="161925"/>
                </a:lnTo>
                <a:lnTo>
                  <a:pt x="188118" y="145256"/>
                </a:lnTo>
                <a:lnTo>
                  <a:pt x="633412" y="123825"/>
                </a:lnTo>
                <a:lnTo>
                  <a:pt x="897731" y="135731"/>
                </a:lnTo>
                <a:lnTo>
                  <a:pt x="1092993" y="142875"/>
                </a:lnTo>
                <a:lnTo>
                  <a:pt x="1221581" y="188119"/>
                </a:lnTo>
                <a:lnTo>
                  <a:pt x="1250156" y="207169"/>
                </a:lnTo>
                <a:lnTo>
                  <a:pt x="1271587" y="140494"/>
                </a:lnTo>
                <a:lnTo>
                  <a:pt x="1302543" y="128588"/>
                </a:lnTo>
                <a:lnTo>
                  <a:pt x="1304925" y="90488"/>
                </a:lnTo>
                <a:lnTo>
                  <a:pt x="1362075" y="85725"/>
                </a:lnTo>
                <a:lnTo>
                  <a:pt x="1400175" y="4763"/>
                </a:lnTo>
                <a:lnTo>
                  <a:pt x="9525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AD7E50B6-79F9-451D-DE15-BDD0889146F8}"/>
              </a:ext>
            </a:extLst>
          </p:cNvPr>
          <p:cNvSpPr/>
          <p:nvPr/>
        </p:nvSpPr>
        <p:spPr>
          <a:xfrm>
            <a:off x="7155435" y="1481141"/>
            <a:ext cx="2064544" cy="271462"/>
          </a:xfrm>
          <a:custGeom>
            <a:avLst/>
            <a:gdLst>
              <a:gd name="connsiteX0" fmla="*/ 0 w 2064544"/>
              <a:gd name="connsiteY0" fmla="*/ 16668 h 271462"/>
              <a:gd name="connsiteX1" fmla="*/ 23813 w 2064544"/>
              <a:gd name="connsiteY1" fmla="*/ 88106 h 271462"/>
              <a:gd name="connsiteX2" fmla="*/ 23813 w 2064544"/>
              <a:gd name="connsiteY2" fmla="*/ 126206 h 271462"/>
              <a:gd name="connsiteX3" fmla="*/ 40481 w 2064544"/>
              <a:gd name="connsiteY3" fmla="*/ 123825 h 271462"/>
              <a:gd name="connsiteX4" fmla="*/ 52388 w 2064544"/>
              <a:gd name="connsiteY4" fmla="*/ 111918 h 271462"/>
              <a:gd name="connsiteX5" fmla="*/ 69056 w 2064544"/>
              <a:gd name="connsiteY5" fmla="*/ 121443 h 271462"/>
              <a:gd name="connsiteX6" fmla="*/ 238125 w 2064544"/>
              <a:gd name="connsiteY6" fmla="*/ 116681 h 271462"/>
              <a:gd name="connsiteX7" fmla="*/ 242888 w 2064544"/>
              <a:gd name="connsiteY7" fmla="*/ 271462 h 271462"/>
              <a:gd name="connsiteX8" fmla="*/ 395288 w 2064544"/>
              <a:gd name="connsiteY8" fmla="*/ 195262 h 271462"/>
              <a:gd name="connsiteX9" fmla="*/ 521494 w 2064544"/>
              <a:gd name="connsiteY9" fmla="*/ 180975 h 271462"/>
              <a:gd name="connsiteX10" fmla="*/ 526256 w 2064544"/>
              <a:gd name="connsiteY10" fmla="*/ 173831 h 271462"/>
              <a:gd name="connsiteX11" fmla="*/ 895350 w 2064544"/>
              <a:gd name="connsiteY11" fmla="*/ 166687 h 271462"/>
              <a:gd name="connsiteX12" fmla="*/ 904875 w 2064544"/>
              <a:gd name="connsiteY12" fmla="*/ 178593 h 271462"/>
              <a:gd name="connsiteX13" fmla="*/ 978694 w 2064544"/>
              <a:gd name="connsiteY13" fmla="*/ 178593 h 271462"/>
              <a:gd name="connsiteX14" fmla="*/ 983456 w 2064544"/>
              <a:gd name="connsiteY14" fmla="*/ 173831 h 271462"/>
              <a:gd name="connsiteX15" fmla="*/ 1285875 w 2064544"/>
              <a:gd name="connsiteY15" fmla="*/ 171450 h 271462"/>
              <a:gd name="connsiteX16" fmla="*/ 1466850 w 2064544"/>
              <a:gd name="connsiteY16" fmla="*/ 190500 h 271462"/>
              <a:gd name="connsiteX17" fmla="*/ 1609725 w 2064544"/>
              <a:gd name="connsiteY17" fmla="*/ 261937 h 271462"/>
              <a:gd name="connsiteX18" fmla="*/ 1659731 w 2064544"/>
              <a:gd name="connsiteY18" fmla="*/ 266700 h 271462"/>
              <a:gd name="connsiteX19" fmla="*/ 1662113 w 2064544"/>
              <a:gd name="connsiteY19" fmla="*/ 171450 h 271462"/>
              <a:gd name="connsiteX20" fmla="*/ 1678781 w 2064544"/>
              <a:gd name="connsiteY20" fmla="*/ 135731 h 271462"/>
              <a:gd name="connsiteX21" fmla="*/ 1695450 w 2064544"/>
              <a:gd name="connsiteY21" fmla="*/ 121443 h 271462"/>
              <a:gd name="connsiteX22" fmla="*/ 1785938 w 2064544"/>
              <a:gd name="connsiteY22" fmla="*/ 121443 h 271462"/>
              <a:gd name="connsiteX23" fmla="*/ 1785938 w 2064544"/>
              <a:gd name="connsiteY23" fmla="*/ 130968 h 271462"/>
              <a:gd name="connsiteX24" fmla="*/ 1807369 w 2064544"/>
              <a:gd name="connsiteY24" fmla="*/ 133350 h 271462"/>
              <a:gd name="connsiteX25" fmla="*/ 1809750 w 2064544"/>
              <a:gd name="connsiteY25" fmla="*/ 140493 h 271462"/>
              <a:gd name="connsiteX26" fmla="*/ 1862138 w 2064544"/>
              <a:gd name="connsiteY26" fmla="*/ 140493 h 271462"/>
              <a:gd name="connsiteX27" fmla="*/ 1919288 w 2064544"/>
              <a:gd name="connsiteY27" fmla="*/ 154781 h 271462"/>
              <a:gd name="connsiteX28" fmla="*/ 1919288 w 2064544"/>
              <a:gd name="connsiteY28" fmla="*/ 130968 h 271462"/>
              <a:gd name="connsiteX29" fmla="*/ 2064544 w 2064544"/>
              <a:gd name="connsiteY29" fmla="*/ 126206 h 271462"/>
              <a:gd name="connsiteX30" fmla="*/ 2031206 w 2064544"/>
              <a:gd name="connsiteY30" fmla="*/ 7143 h 271462"/>
              <a:gd name="connsiteX31" fmla="*/ 1947863 w 2064544"/>
              <a:gd name="connsiteY31" fmla="*/ 9525 h 271462"/>
              <a:gd name="connsiteX32" fmla="*/ 1943100 w 2064544"/>
              <a:gd name="connsiteY32" fmla="*/ 0 h 271462"/>
              <a:gd name="connsiteX33" fmla="*/ 1926431 w 2064544"/>
              <a:gd name="connsiteY33" fmla="*/ 9525 h 271462"/>
              <a:gd name="connsiteX34" fmla="*/ 1926431 w 2064544"/>
              <a:gd name="connsiteY34" fmla="*/ 33337 h 271462"/>
              <a:gd name="connsiteX35" fmla="*/ 1893094 w 2064544"/>
              <a:gd name="connsiteY35" fmla="*/ 35718 h 271462"/>
              <a:gd name="connsiteX36" fmla="*/ 1888331 w 2064544"/>
              <a:gd name="connsiteY36" fmla="*/ 64293 h 271462"/>
              <a:gd name="connsiteX37" fmla="*/ 1864519 w 2064544"/>
              <a:gd name="connsiteY37" fmla="*/ 40481 h 271462"/>
              <a:gd name="connsiteX38" fmla="*/ 1738313 w 2064544"/>
              <a:gd name="connsiteY38" fmla="*/ 35718 h 271462"/>
              <a:gd name="connsiteX39" fmla="*/ 1100138 w 2064544"/>
              <a:gd name="connsiteY39" fmla="*/ 21431 h 271462"/>
              <a:gd name="connsiteX40" fmla="*/ 0 w 2064544"/>
              <a:gd name="connsiteY40" fmla="*/ 16668 h 271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064544" h="271462">
                <a:moveTo>
                  <a:pt x="0" y="16668"/>
                </a:moveTo>
                <a:lnTo>
                  <a:pt x="23813" y="88106"/>
                </a:lnTo>
                <a:lnTo>
                  <a:pt x="23813" y="126206"/>
                </a:lnTo>
                <a:lnTo>
                  <a:pt x="40481" y="123825"/>
                </a:lnTo>
                <a:lnTo>
                  <a:pt x="52388" y="111918"/>
                </a:lnTo>
                <a:lnTo>
                  <a:pt x="69056" y="121443"/>
                </a:lnTo>
                <a:lnTo>
                  <a:pt x="238125" y="116681"/>
                </a:lnTo>
                <a:lnTo>
                  <a:pt x="242888" y="271462"/>
                </a:lnTo>
                <a:lnTo>
                  <a:pt x="395288" y="195262"/>
                </a:lnTo>
                <a:lnTo>
                  <a:pt x="521494" y="180975"/>
                </a:lnTo>
                <a:lnTo>
                  <a:pt x="526256" y="173831"/>
                </a:lnTo>
                <a:lnTo>
                  <a:pt x="895350" y="166687"/>
                </a:lnTo>
                <a:lnTo>
                  <a:pt x="904875" y="178593"/>
                </a:lnTo>
                <a:lnTo>
                  <a:pt x="978694" y="178593"/>
                </a:lnTo>
                <a:lnTo>
                  <a:pt x="983456" y="173831"/>
                </a:lnTo>
                <a:lnTo>
                  <a:pt x="1285875" y="171450"/>
                </a:lnTo>
                <a:lnTo>
                  <a:pt x="1466850" y="190500"/>
                </a:lnTo>
                <a:lnTo>
                  <a:pt x="1609725" y="261937"/>
                </a:lnTo>
                <a:lnTo>
                  <a:pt x="1659731" y="266700"/>
                </a:lnTo>
                <a:lnTo>
                  <a:pt x="1662113" y="171450"/>
                </a:lnTo>
                <a:lnTo>
                  <a:pt x="1678781" y="135731"/>
                </a:lnTo>
                <a:lnTo>
                  <a:pt x="1695450" y="121443"/>
                </a:lnTo>
                <a:lnTo>
                  <a:pt x="1785938" y="121443"/>
                </a:lnTo>
                <a:lnTo>
                  <a:pt x="1785938" y="130968"/>
                </a:lnTo>
                <a:lnTo>
                  <a:pt x="1807369" y="133350"/>
                </a:lnTo>
                <a:lnTo>
                  <a:pt x="1809750" y="140493"/>
                </a:lnTo>
                <a:lnTo>
                  <a:pt x="1862138" y="140493"/>
                </a:lnTo>
                <a:lnTo>
                  <a:pt x="1919288" y="154781"/>
                </a:lnTo>
                <a:lnTo>
                  <a:pt x="1919288" y="130968"/>
                </a:lnTo>
                <a:lnTo>
                  <a:pt x="2064544" y="126206"/>
                </a:lnTo>
                <a:lnTo>
                  <a:pt x="2031206" y="7143"/>
                </a:lnTo>
                <a:lnTo>
                  <a:pt x="1947863" y="9525"/>
                </a:lnTo>
                <a:lnTo>
                  <a:pt x="1943100" y="0"/>
                </a:lnTo>
                <a:lnTo>
                  <a:pt x="1926431" y="9525"/>
                </a:lnTo>
                <a:lnTo>
                  <a:pt x="1926431" y="33337"/>
                </a:lnTo>
                <a:lnTo>
                  <a:pt x="1893094" y="35718"/>
                </a:lnTo>
                <a:lnTo>
                  <a:pt x="1888331" y="64293"/>
                </a:lnTo>
                <a:lnTo>
                  <a:pt x="1864519" y="40481"/>
                </a:lnTo>
                <a:lnTo>
                  <a:pt x="1738313" y="35718"/>
                </a:lnTo>
                <a:lnTo>
                  <a:pt x="1100138" y="21431"/>
                </a:lnTo>
                <a:lnTo>
                  <a:pt x="0" y="16668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348C3E03-E1D0-2407-D071-5700358132CC}"/>
              </a:ext>
            </a:extLst>
          </p:cNvPr>
          <p:cNvSpPr/>
          <p:nvPr/>
        </p:nvSpPr>
        <p:spPr>
          <a:xfrm>
            <a:off x="7212585" y="1885953"/>
            <a:ext cx="2105025" cy="414338"/>
          </a:xfrm>
          <a:custGeom>
            <a:avLst/>
            <a:gdLst>
              <a:gd name="connsiteX0" fmla="*/ 0 w 2105025"/>
              <a:gd name="connsiteY0" fmla="*/ 45244 h 414338"/>
              <a:gd name="connsiteX1" fmla="*/ 2381 w 2105025"/>
              <a:gd name="connsiteY1" fmla="*/ 221456 h 414338"/>
              <a:gd name="connsiteX2" fmla="*/ 14288 w 2105025"/>
              <a:gd name="connsiteY2" fmla="*/ 264319 h 414338"/>
              <a:gd name="connsiteX3" fmla="*/ 19050 w 2105025"/>
              <a:gd name="connsiteY3" fmla="*/ 283369 h 414338"/>
              <a:gd name="connsiteX4" fmla="*/ 11906 w 2105025"/>
              <a:gd name="connsiteY4" fmla="*/ 297656 h 414338"/>
              <a:gd name="connsiteX5" fmla="*/ 19050 w 2105025"/>
              <a:gd name="connsiteY5" fmla="*/ 402431 h 414338"/>
              <a:gd name="connsiteX6" fmla="*/ 145256 w 2105025"/>
              <a:gd name="connsiteY6" fmla="*/ 304800 h 414338"/>
              <a:gd name="connsiteX7" fmla="*/ 202406 w 2105025"/>
              <a:gd name="connsiteY7" fmla="*/ 295275 h 414338"/>
              <a:gd name="connsiteX8" fmla="*/ 814388 w 2105025"/>
              <a:gd name="connsiteY8" fmla="*/ 269081 h 414338"/>
              <a:gd name="connsiteX9" fmla="*/ 819150 w 2105025"/>
              <a:gd name="connsiteY9" fmla="*/ 280988 h 414338"/>
              <a:gd name="connsiteX10" fmla="*/ 890588 w 2105025"/>
              <a:gd name="connsiteY10" fmla="*/ 290513 h 414338"/>
              <a:gd name="connsiteX11" fmla="*/ 933450 w 2105025"/>
              <a:gd name="connsiteY11" fmla="*/ 276225 h 414338"/>
              <a:gd name="connsiteX12" fmla="*/ 990600 w 2105025"/>
              <a:gd name="connsiteY12" fmla="*/ 276225 h 414338"/>
              <a:gd name="connsiteX13" fmla="*/ 1319213 w 2105025"/>
              <a:gd name="connsiteY13" fmla="*/ 273844 h 414338"/>
              <a:gd name="connsiteX14" fmla="*/ 1495425 w 2105025"/>
              <a:gd name="connsiteY14" fmla="*/ 276225 h 414338"/>
              <a:gd name="connsiteX15" fmla="*/ 1512094 w 2105025"/>
              <a:gd name="connsiteY15" fmla="*/ 285750 h 414338"/>
              <a:gd name="connsiteX16" fmla="*/ 1543050 w 2105025"/>
              <a:gd name="connsiteY16" fmla="*/ 273844 h 414338"/>
              <a:gd name="connsiteX17" fmla="*/ 1714500 w 2105025"/>
              <a:gd name="connsiteY17" fmla="*/ 333375 h 414338"/>
              <a:gd name="connsiteX18" fmla="*/ 1714500 w 2105025"/>
              <a:gd name="connsiteY18" fmla="*/ 385763 h 414338"/>
              <a:gd name="connsiteX19" fmla="*/ 1726406 w 2105025"/>
              <a:gd name="connsiteY19" fmla="*/ 414338 h 414338"/>
              <a:gd name="connsiteX20" fmla="*/ 1750219 w 2105025"/>
              <a:gd name="connsiteY20" fmla="*/ 330994 h 414338"/>
              <a:gd name="connsiteX21" fmla="*/ 1754981 w 2105025"/>
              <a:gd name="connsiteY21" fmla="*/ 235744 h 414338"/>
              <a:gd name="connsiteX22" fmla="*/ 1754981 w 2105025"/>
              <a:gd name="connsiteY22" fmla="*/ 207169 h 414338"/>
              <a:gd name="connsiteX23" fmla="*/ 2038350 w 2105025"/>
              <a:gd name="connsiteY23" fmla="*/ 214313 h 414338"/>
              <a:gd name="connsiteX24" fmla="*/ 2043113 w 2105025"/>
              <a:gd name="connsiteY24" fmla="*/ 245269 h 414338"/>
              <a:gd name="connsiteX25" fmla="*/ 2081213 w 2105025"/>
              <a:gd name="connsiteY25" fmla="*/ 247650 h 414338"/>
              <a:gd name="connsiteX26" fmla="*/ 2095500 w 2105025"/>
              <a:gd name="connsiteY26" fmla="*/ 173831 h 414338"/>
              <a:gd name="connsiteX27" fmla="*/ 2105025 w 2105025"/>
              <a:gd name="connsiteY27" fmla="*/ 150019 h 414338"/>
              <a:gd name="connsiteX28" fmla="*/ 2038350 w 2105025"/>
              <a:gd name="connsiteY28" fmla="*/ 0 h 414338"/>
              <a:gd name="connsiteX29" fmla="*/ 1947863 w 2105025"/>
              <a:gd name="connsiteY29" fmla="*/ 2381 h 414338"/>
              <a:gd name="connsiteX30" fmla="*/ 1935956 w 2105025"/>
              <a:gd name="connsiteY30" fmla="*/ 11906 h 414338"/>
              <a:gd name="connsiteX31" fmla="*/ 1914525 w 2105025"/>
              <a:gd name="connsiteY31" fmla="*/ 4763 h 414338"/>
              <a:gd name="connsiteX32" fmla="*/ 1462088 w 2105025"/>
              <a:gd name="connsiteY32" fmla="*/ 54769 h 414338"/>
              <a:gd name="connsiteX33" fmla="*/ 1435894 w 2105025"/>
              <a:gd name="connsiteY33" fmla="*/ 66675 h 414338"/>
              <a:gd name="connsiteX34" fmla="*/ 1378744 w 2105025"/>
              <a:gd name="connsiteY34" fmla="*/ 80963 h 414338"/>
              <a:gd name="connsiteX35" fmla="*/ 1307306 w 2105025"/>
              <a:gd name="connsiteY35" fmla="*/ 78581 h 414338"/>
              <a:gd name="connsiteX36" fmla="*/ 1290638 w 2105025"/>
              <a:gd name="connsiteY36" fmla="*/ 57150 h 414338"/>
              <a:gd name="connsiteX37" fmla="*/ 1202531 w 2105025"/>
              <a:gd name="connsiteY37" fmla="*/ 52388 h 414338"/>
              <a:gd name="connsiteX38" fmla="*/ 1173956 w 2105025"/>
              <a:gd name="connsiteY38" fmla="*/ 80963 h 414338"/>
              <a:gd name="connsiteX39" fmla="*/ 1102519 w 2105025"/>
              <a:gd name="connsiteY39" fmla="*/ 78581 h 414338"/>
              <a:gd name="connsiteX40" fmla="*/ 1102519 w 2105025"/>
              <a:gd name="connsiteY40" fmla="*/ 90488 h 414338"/>
              <a:gd name="connsiteX41" fmla="*/ 619125 w 2105025"/>
              <a:gd name="connsiteY41" fmla="*/ 95250 h 414338"/>
              <a:gd name="connsiteX42" fmla="*/ 371475 w 2105025"/>
              <a:gd name="connsiteY42" fmla="*/ 83344 h 414338"/>
              <a:gd name="connsiteX43" fmla="*/ 78581 w 2105025"/>
              <a:gd name="connsiteY43" fmla="*/ 47625 h 414338"/>
              <a:gd name="connsiteX44" fmla="*/ 0 w 2105025"/>
              <a:gd name="connsiteY44" fmla="*/ 45244 h 41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05025" h="414338">
                <a:moveTo>
                  <a:pt x="0" y="45244"/>
                </a:moveTo>
                <a:cubicBezTo>
                  <a:pt x="794" y="103981"/>
                  <a:pt x="1587" y="162719"/>
                  <a:pt x="2381" y="221456"/>
                </a:cubicBezTo>
                <a:lnTo>
                  <a:pt x="14288" y="264319"/>
                </a:lnTo>
                <a:lnTo>
                  <a:pt x="19050" y="283369"/>
                </a:lnTo>
                <a:lnTo>
                  <a:pt x="11906" y="297656"/>
                </a:lnTo>
                <a:lnTo>
                  <a:pt x="19050" y="402431"/>
                </a:lnTo>
                <a:lnTo>
                  <a:pt x="145256" y="304800"/>
                </a:lnTo>
                <a:lnTo>
                  <a:pt x="202406" y="295275"/>
                </a:lnTo>
                <a:lnTo>
                  <a:pt x="814388" y="269081"/>
                </a:lnTo>
                <a:lnTo>
                  <a:pt x="819150" y="280988"/>
                </a:lnTo>
                <a:lnTo>
                  <a:pt x="890588" y="290513"/>
                </a:lnTo>
                <a:lnTo>
                  <a:pt x="933450" y="276225"/>
                </a:lnTo>
                <a:lnTo>
                  <a:pt x="990600" y="276225"/>
                </a:lnTo>
                <a:lnTo>
                  <a:pt x="1319213" y="273844"/>
                </a:lnTo>
                <a:lnTo>
                  <a:pt x="1495425" y="276225"/>
                </a:lnTo>
                <a:lnTo>
                  <a:pt x="1512094" y="285750"/>
                </a:lnTo>
                <a:lnTo>
                  <a:pt x="1543050" y="273844"/>
                </a:lnTo>
                <a:lnTo>
                  <a:pt x="1714500" y="333375"/>
                </a:lnTo>
                <a:lnTo>
                  <a:pt x="1714500" y="385763"/>
                </a:lnTo>
                <a:lnTo>
                  <a:pt x="1726406" y="414338"/>
                </a:lnTo>
                <a:lnTo>
                  <a:pt x="1750219" y="330994"/>
                </a:lnTo>
                <a:lnTo>
                  <a:pt x="1754981" y="235744"/>
                </a:lnTo>
                <a:lnTo>
                  <a:pt x="1754981" y="207169"/>
                </a:lnTo>
                <a:lnTo>
                  <a:pt x="2038350" y="214313"/>
                </a:lnTo>
                <a:lnTo>
                  <a:pt x="2043113" y="245269"/>
                </a:lnTo>
                <a:lnTo>
                  <a:pt x="2081213" y="247650"/>
                </a:lnTo>
                <a:lnTo>
                  <a:pt x="2095500" y="173831"/>
                </a:lnTo>
                <a:lnTo>
                  <a:pt x="2105025" y="150019"/>
                </a:lnTo>
                <a:lnTo>
                  <a:pt x="2038350" y="0"/>
                </a:lnTo>
                <a:lnTo>
                  <a:pt x="1947863" y="2381"/>
                </a:lnTo>
                <a:lnTo>
                  <a:pt x="1935956" y="11906"/>
                </a:lnTo>
                <a:lnTo>
                  <a:pt x="1914525" y="4763"/>
                </a:lnTo>
                <a:lnTo>
                  <a:pt x="1462088" y="54769"/>
                </a:lnTo>
                <a:lnTo>
                  <a:pt x="1435894" y="66675"/>
                </a:lnTo>
                <a:lnTo>
                  <a:pt x="1378744" y="80963"/>
                </a:lnTo>
                <a:lnTo>
                  <a:pt x="1307306" y="78581"/>
                </a:lnTo>
                <a:lnTo>
                  <a:pt x="1290638" y="57150"/>
                </a:lnTo>
                <a:lnTo>
                  <a:pt x="1202531" y="52388"/>
                </a:lnTo>
                <a:lnTo>
                  <a:pt x="1173956" y="80963"/>
                </a:lnTo>
                <a:lnTo>
                  <a:pt x="1102519" y="78581"/>
                </a:lnTo>
                <a:lnTo>
                  <a:pt x="1102519" y="90488"/>
                </a:lnTo>
                <a:lnTo>
                  <a:pt x="619125" y="95250"/>
                </a:lnTo>
                <a:lnTo>
                  <a:pt x="371475" y="83344"/>
                </a:lnTo>
                <a:lnTo>
                  <a:pt x="78581" y="47625"/>
                </a:lnTo>
                <a:lnTo>
                  <a:pt x="0" y="4524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99E194F9-E407-3617-6B45-CD2BA4B227E5}"/>
              </a:ext>
            </a:extLst>
          </p:cNvPr>
          <p:cNvSpPr/>
          <p:nvPr/>
        </p:nvSpPr>
        <p:spPr>
          <a:xfrm>
            <a:off x="6483923" y="2426497"/>
            <a:ext cx="3009900" cy="569119"/>
          </a:xfrm>
          <a:custGeom>
            <a:avLst/>
            <a:gdLst>
              <a:gd name="connsiteX0" fmla="*/ 223837 w 3009900"/>
              <a:gd name="connsiteY0" fmla="*/ 111919 h 569119"/>
              <a:gd name="connsiteX1" fmla="*/ 278606 w 3009900"/>
              <a:gd name="connsiteY1" fmla="*/ 140494 h 569119"/>
              <a:gd name="connsiteX2" fmla="*/ 669131 w 3009900"/>
              <a:gd name="connsiteY2" fmla="*/ 142875 h 569119"/>
              <a:gd name="connsiteX3" fmla="*/ 828675 w 3009900"/>
              <a:gd name="connsiteY3" fmla="*/ 176212 h 569119"/>
              <a:gd name="connsiteX4" fmla="*/ 902493 w 3009900"/>
              <a:gd name="connsiteY4" fmla="*/ 188119 h 569119"/>
              <a:gd name="connsiteX5" fmla="*/ 1178718 w 3009900"/>
              <a:gd name="connsiteY5" fmla="*/ 207169 h 569119"/>
              <a:gd name="connsiteX6" fmla="*/ 1195387 w 3009900"/>
              <a:gd name="connsiteY6" fmla="*/ 202406 h 569119"/>
              <a:gd name="connsiteX7" fmla="*/ 1193006 w 3009900"/>
              <a:gd name="connsiteY7" fmla="*/ 130969 h 569119"/>
              <a:gd name="connsiteX8" fmla="*/ 1200150 w 3009900"/>
              <a:gd name="connsiteY8" fmla="*/ 109537 h 569119"/>
              <a:gd name="connsiteX9" fmla="*/ 1216818 w 3009900"/>
              <a:gd name="connsiteY9" fmla="*/ 138112 h 569119"/>
              <a:gd name="connsiteX10" fmla="*/ 1226343 w 3009900"/>
              <a:gd name="connsiteY10" fmla="*/ 204787 h 569119"/>
              <a:gd name="connsiteX11" fmla="*/ 1493043 w 3009900"/>
              <a:gd name="connsiteY11" fmla="*/ 195262 h 569119"/>
              <a:gd name="connsiteX12" fmla="*/ 1776412 w 3009900"/>
              <a:gd name="connsiteY12" fmla="*/ 197644 h 569119"/>
              <a:gd name="connsiteX13" fmla="*/ 1769268 w 3009900"/>
              <a:gd name="connsiteY13" fmla="*/ 61912 h 569119"/>
              <a:gd name="connsiteX14" fmla="*/ 1785937 w 3009900"/>
              <a:gd name="connsiteY14" fmla="*/ 64294 h 569119"/>
              <a:gd name="connsiteX15" fmla="*/ 1795462 w 3009900"/>
              <a:gd name="connsiteY15" fmla="*/ 200025 h 569119"/>
              <a:gd name="connsiteX16" fmla="*/ 1988343 w 3009900"/>
              <a:gd name="connsiteY16" fmla="*/ 185737 h 569119"/>
              <a:gd name="connsiteX17" fmla="*/ 2074068 w 3009900"/>
              <a:gd name="connsiteY17" fmla="*/ 0 h 569119"/>
              <a:gd name="connsiteX18" fmla="*/ 2412206 w 3009900"/>
              <a:gd name="connsiteY18" fmla="*/ 126206 h 569119"/>
              <a:gd name="connsiteX19" fmla="*/ 2481262 w 3009900"/>
              <a:gd name="connsiteY19" fmla="*/ 114300 h 569119"/>
              <a:gd name="connsiteX20" fmla="*/ 2528887 w 3009900"/>
              <a:gd name="connsiteY20" fmla="*/ 83344 h 569119"/>
              <a:gd name="connsiteX21" fmla="*/ 2528887 w 3009900"/>
              <a:gd name="connsiteY21" fmla="*/ 59531 h 569119"/>
              <a:gd name="connsiteX22" fmla="*/ 2559843 w 3009900"/>
              <a:gd name="connsiteY22" fmla="*/ 76200 h 569119"/>
              <a:gd name="connsiteX23" fmla="*/ 2709862 w 3009900"/>
              <a:gd name="connsiteY23" fmla="*/ 71437 h 569119"/>
              <a:gd name="connsiteX24" fmla="*/ 2781300 w 3009900"/>
              <a:gd name="connsiteY24" fmla="*/ 97631 h 569119"/>
              <a:gd name="connsiteX25" fmla="*/ 2852737 w 3009900"/>
              <a:gd name="connsiteY25" fmla="*/ 126206 h 569119"/>
              <a:gd name="connsiteX26" fmla="*/ 2912268 w 3009900"/>
              <a:gd name="connsiteY26" fmla="*/ 190500 h 569119"/>
              <a:gd name="connsiteX27" fmla="*/ 2938462 w 3009900"/>
              <a:gd name="connsiteY27" fmla="*/ 240506 h 569119"/>
              <a:gd name="connsiteX28" fmla="*/ 2940843 w 3009900"/>
              <a:gd name="connsiteY28" fmla="*/ 271462 h 569119"/>
              <a:gd name="connsiteX29" fmla="*/ 2983706 w 3009900"/>
              <a:gd name="connsiteY29" fmla="*/ 276225 h 569119"/>
              <a:gd name="connsiteX30" fmla="*/ 3009900 w 3009900"/>
              <a:gd name="connsiteY30" fmla="*/ 383381 h 569119"/>
              <a:gd name="connsiteX31" fmla="*/ 2728912 w 3009900"/>
              <a:gd name="connsiteY31" fmla="*/ 397669 h 569119"/>
              <a:gd name="connsiteX32" fmla="*/ 2731293 w 3009900"/>
              <a:gd name="connsiteY32" fmla="*/ 342900 h 569119"/>
              <a:gd name="connsiteX33" fmla="*/ 2743200 w 3009900"/>
              <a:gd name="connsiteY33" fmla="*/ 321469 h 569119"/>
              <a:gd name="connsiteX34" fmla="*/ 2717006 w 3009900"/>
              <a:gd name="connsiteY34" fmla="*/ 283369 h 569119"/>
              <a:gd name="connsiteX35" fmla="*/ 2717006 w 3009900"/>
              <a:gd name="connsiteY35" fmla="*/ 190500 h 569119"/>
              <a:gd name="connsiteX36" fmla="*/ 2536031 w 3009900"/>
              <a:gd name="connsiteY36" fmla="*/ 188119 h 569119"/>
              <a:gd name="connsiteX37" fmla="*/ 2524125 w 3009900"/>
              <a:gd name="connsiteY37" fmla="*/ 195262 h 569119"/>
              <a:gd name="connsiteX38" fmla="*/ 2526506 w 3009900"/>
              <a:gd name="connsiteY38" fmla="*/ 476250 h 569119"/>
              <a:gd name="connsiteX39" fmla="*/ 2266950 w 3009900"/>
              <a:gd name="connsiteY39" fmla="*/ 469106 h 569119"/>
              <a:gd name="connsiteX40" fmla="*/ 2062162 w 3009900"/>
              <a:gd name="connsiteY40" fmla="*/ 452437 h 569119"/>
              <a:gd name="connsiteX41" fmla="*/ 1574006 w 3009900"/>
              <a:gd name="connsiteY41" fmla="*/ 459581 h 569119"/>
              <a:gd name="connsiteX42" fmla="*/ 1571625 w 3009900"/>
              <a:gd name="connsiteY42" fmla="*/ 478631 h 569119"/>
              <a:gd name="connsiteX43" fmla="*/ 1431131 w 3009900"/>
              <a:gd name="connsiteY43" fmla="*/ 488156 h 569119"/>
              <a:gd name="connsiteX44" fmla="*/ 1393031 w 3009900"/>
              <a:gd name="connsiteY44" fmla="*/ 461962 h 569119"/>
              <a:gd name="connsiteX45" fmla="*/ 742950 w 3009900"/>
              <a:gd name="connsiteY45" fmla="*/ 466725 h 569119"/>
              <a:gd name="connsiteX46" fmla="*/ 471487 w 3009900"/>
              <a:gd name="connsiteY46" fmla="*/ 535781 h 569119"/>
              <a:gd name="connsiteX47" fmla="*/ 411956 w 3009900"/>
              <a:gd name="connsiteY47" fmla="*/ 569119 h 569119"/>
              <a:gd name="connsiteX48" fmla="*/ 35718 w 3009900"/>
              <a:gd name="connsiteY48" fmla="*/ 540544 h 569119"/>
              <a:gd name="connsiteX49" fmla="*/ 0 w 3009900"/>
              <a:gd name="connsiteY49" fmla="*/ 438150 h 569119"/>
              <a:gd name="connsiteX50" fmla="*/ 0 w 3009900"/>
              <a:gd name="connsiteY50" fmla="*/ 366712 h 569119"/>
              <a:gd name="connsiteX51" fmla="*/ 21431 w 3009900"/>
              <a:gd name="connsiteY51" fmla="*/ 357187 h 569119"/>
              <a:gd name="connsiteX52" fmla="*/ 33337 w 3009900"/>
              <a:gd name="connsiteY52" fmla="*/ 323850 h 569119"/>
              <a:gd name="connsiteX53" fmla="*/ 50006 w 3009900"/>
              <a:gd name="connsiteY53" fmla="*/ 309562 h 569119"/>
              <a:gd name="connsiteX54" fmla="*/ 54768 w 3009900"/>
              <a:gd name="connsiteY54" fmla="*/ 269081 h 569119"/>
              <a:gd name="connsiteX55" fmla="*/ 38100 w 3009900"/>
              <a:gd name="connsiteY55" fmla="*/ 264319 h 569119"/>
              <a:gd name="connsiteX56" fmla="*/ 42862 w 3009900"/>
              <a:gd name="connsiteY56" fmla="*/ 223837 h 569119"/>
              <a:gd name="connsiteX57" fmla="*/ 92868 w 3009900"/>
              <a:gd name="connsiteY57" fmla="*/ 164306 h 569119"/>
              <a:gd name="connsiteX58" fmla="*/ 178593 w 3009900"/>
              <a:gd name="connsiteY58" fmla="*/ 135731 h 569119"/>
              <a:gd name="connsiteX59" fmla="*/ 223837 w 3009900"/>
              <a:gd name="connsiteY59" fmla="*/ 111919 h 56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09900" h="569119">
                <a:moveTo>
                  <a:pt x="223837" y="111919"/>
                </a:moveTo>
                <a:lnTo>
                  <a:pt x="278606" y="140494"/>
                </a:lnTo>
                <a:lnTo>
                  <a:pt x="669131" y="142875"/>
                </a:lnTo>
                <a:lnTo>
                  <a:pt x="828675" y="176212"/>
                </a:lnTo>
                <a:lnTo>
                  <a:pt x="902493" y="188119"/>
                </a:lnTo>
                <a:lnTo>
                  <a:pt x="1178718" y="207169"/>
                </a:lnTo>
                <a:lnTo>
                  <a:pt x="1195387" y="202406"/>
                </a:lnTo>
                <a:cubicBezTo>
                  <a:pt x="1194593" y="178594"/>
                  <a:pt x="1193800" y="154781"/>
                  <a:pt x="1193006" y="130969"/>
                </a:cubicBezTo>
                <a:lnTo>
                  <a:pt x="1200150" y="109537"/>
                </a:lnTo>
                <a:lnTo>
                  <a:pt x="1216818" y="138112"/>
                </a:lnTo>
                <a:lnTo>
                  <a:pt x="1226343" y="204787"/>
                </a:lnTo>
                <a:lnTo>
                  <a:pt x="1493043" y="195262"/>
                </a:lnTo>
                <a:lnTo>
                  <a:pt x="1776412" y="197644"/>
                </a:lnTo>
                <a:lnTo>
                  <a:pt x="1769268" y="61912"/>
                </a:lnTo>
                <a:lnTo>
                  <a:pt x="1785937" y="64294"/>
                </a:lnTo>
                <a:lnTo>
                  <a:pt x="1795462" y="200025"/>
                </a:lnTo>
                <a:lnTo>
                  <a:pt x="1988343" y="185737"/>
                </a:lnTo>
                <a:lnTo>
                  <a:pt x="2074068" y="0"/>
                </a:lnTo>
                <a:lnTo>
                  <a:pt x="2412206" y="126206"/>
                </a:lnTo>
                <a:lnTo>
                  <a:pt x="2481262" y="114300"/>
                </a:lnTo>
                <a:lnTo>
                  <a:pt x="2528887" y="83344"/>
                </a:lnTo>
                <a:lnTo>
                  <a:pt x="2528887" y="59531"/>
                </a:lnTo>
                <a:lnTo>
                  <a:pt x="2559843" y="76200"/>
                </a:lnTo>
                <a:lnTo>
                  <a:pt x="2709862" y="71437"/>
                </a:lnTo>
                <a:lnTo>
                  <a:pt x="2781300" y="97631"/>
                </a:lnTo>
                <a:lnTo>
                  <a:pt x="2852737" y="126206"/>
                </a:lnTo>
                <a:lnTo>
                  <a:pt x="2912268" y="190500"/>
                </a:lnTo>
                <a:lnTo>
                  <a:pt x="2938462" y="240506"/>
                </a:lnTo>
                <a:lnTo>
                  <a:pt x="2940843" y="271462"/>
                </a:lnTo>
                <a:lnTo>
                  <a:pt x="2983706" y="276225"/>
                </a:lnTo>
                <a:lnTo>
                  <a:pt x="3009900" y="383381"/>
                </a:lnTo>
                <a:lnTo>
                  <a:pt x="2728912" y="397669"/>
                </a:lnTo>
                <a:cubicBezTo>
                  <a:pt x="2729706" y="379413"/>
                  <a:pt x="2730499" y="361156"/>
                  <a:pt x="2731293" y="342900"/>
                </a:cubicBezTo>
                <a:lnTo>
                  <a:pt x="2743200" y="321469"/>
                </a:lnTo>
                <a:lnTo>
                  <a:pt x="2717006" y="283369"/>
                </a:lnTo>
                <a:lnTo>
                  <a:pt x="2717006" y="190500"/>
                </a:lnTo>
                <a:lnTo>
                  <a:pt x="2536031" y="188119"/>
                </a:lnTo>
                <a:lnTo>
                  <a:pt x="2524125" y="195262"/>
                </a:lnTo>
                <a:cubicBezTo>
                  <a:pt x="2524919" y="288925"/>
                  <a:pt x="2525712" y="382587"/>
                  <a:pt x="2526506" y="476250"/>
                </a:cubicBezTo>
                <a:lnTo>
                  <a:pt x="2266950" y="469106"/>
                </a:lnTo>
                <a:lnTo>
                  <a:pt x="2062162" y="452437"/>
                </a:lnTo>
                <a:lnTo>
                  <a:pt x="1574006" y="459581"/>
                </a:lnTo>
                <a:lnTo>
                  <a:pt x="1571625" y="478631"/>
                </a:lnTo>
                <a:lnTo>
                  <a:pt x="1431131" y="488156"/>
                </a:lnTo>
                <a:lnTo>
                  <a:pt x="1393031" y="461962"/>
                </a:lnTo>
                <a:lnTo>
                  <a:pt x="742950" y="466725"/>
                </a:lnTo>
                <a:lnTo>
                  <a:pt x="471487" y="535781"/>
                </a:lnTo>
                <a:lnTo>
                  <a:pt x="411956" y="569119"/>
                </a:lnTo>
                <a:lnTo>
                  <a:pt x="35718" y="540544"/>
                </a:lnTo>
                <a:lnTo>
                  <a:pt x="0" y="438150"/>
                </a:lnTo>
                <a:lnTo>
                  <a:pt x="0" y="366712"/>
                </a:lnTo>
                <a:lnTo>
                  <a:pt x="21431" y="357187"/>
                </a:lnTo>
                <a:lnTo>
                  <a:pt x="33337" y="323850"/>
                </a:lnTo>
                <a:lnTo>
                  <a:pt x="50006" y="309562"/>
                </a:lnTo>
                <a:lnTo>
                  <a:pt x="54768" y="269081"/>
                </a:lnTo>
                <a:lnTo>
                  <a:pt x="38100" y="264319"/>
                </a:lnTo>
                <a:lnTo>
                  <a:pt x="42862" y="223837"/>
                </a:lnTo>
                <a:lnTo>
                  <a:pt x="92868" y="164306"/>
                </a:lnTo>
                <a:lnTo>
                  <a:pt x="178593" y="135731"/>
                </a:lnTo>
                <a:lnTo>
                  <a:pt x="223837" y="111919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8433115" y="2226111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5754306" y="239081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76611EF-C636-D91F-2196-C0814F304FAD}"/>
              </a:ext>
            </a:extLst>
          </p:cNvPr>
          <p:cNvSpPr/>
          <p:nvPr/>
        </p:nvSpPr>
        <p:spPr>
          <a:xfrm>
            <a:off x="6528707" y="6296946"/>
            <a:ext cx="850107" cy="397669"/>
          </a:xfrm>
          <a:custGeom>
            <a:avLst/>
            <a:gdLst>
              <a:gd name="connsiteX0" fmla="*/ 0 w 850107"/>
              <a:gd name="connsiteY0" fmla="*/ 0 h 397669"/>
              <a:gd name="connsiteX1" fmla="*/ 21432 w 850107"/>
              <a:gd name="connsiteY1" fmla="*/ 45244 h 397669"/>
              <a:gd name="connsiteX2" fmla="*/ 152400 w 850107"/>
              <a:gd name="connsiteY2" fmla="*/ 114300 h 397669"/>
              <a:gd name="connsiteX3" fmla="*/ 154782 w 850107"/>
              <a:gd name="connsiteY3" fmla="*/ 107157 h 397669"/>
              <a:gd name="connsiteX4" fmla="*/ 195263 w 850107"/>
              <a:gd name="connsiteY4" fmla="*/ 145257 h 397669"/>
              <a:gd name="connsiteX5" fmla="*/ 321469 w 850107"/>
              <a:gd name="connsiteY5" fmla="*/ 204788 h 397669"/>
              <a:gd name="connsiteX6" fmla="*/ 328613 w 850107"/>
              <a:gd name="connsiteY6" fmla="*/ 214313 h 397669"/>
              <a:gd name="connsiteX7" fmla="*/ 390525 w 850107"/>
              <a:gd name="connsiteY7" fmla="*/ 250032 h 397669"/>
              <a:gd name="connsiteX8" fmla="*/ 392907 w 850107"/>
              <a:gd name="connsiteY8" fmla="*/ 233363 h 397669"/>
              <a:gd name="connsiteX9" fmla="*/ 431007 w 850107"/>
              <a:gd name="connsiteY9" fmla="*/ 226219 h 397669"/>
              <a:gd name="connsiteX10" fmla="*/ 435769 w 850107"/>
              <a:gd name="connsiteY10" fmla="*/ 278607 h 397669"/>
              <a:gd name="connsiteX11" fmla="*/ 650082 w 850107"/>
              <a:gd name="connsiteY11" fmla="*/ 397669 h 397669"/>
              <a:gd name="connsiteX12" fmla="*/ 850107 w 850107"/>
              <a:gd name="connsiteY12" fmla="*/ 335757 h 397669"/>
              <a:gd name="connsiteX13" fmla="*/ 0 w 850107"/>
              <a:gd name="connsiteY13" fmla="*/ 0 h 39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50107" h="397669">
                <a:moveTo>
                  <a:pt x="0" y="0"/>
                </a:moveTo>
                <a:lnTo>
                  <a:pt x="21432" y="45244"/>
                </a:lnTo>
                <a:lnTo>
                  <a:pt x="152400" y="114300"/>
                </a:lnTo>
                <a:lnTo>
                  <a:pt x="154782" y="107157"/>
                </a:lnTo>
                <a:lnTo>
                  <a:pt x="195263" y="145257"/>
                </a:lnTo>
                <a:lnTo>
                  <a:pt x="321469" y="204788"/>
                </a:lnTo>
                <a:lnTo>
                  <a:pt x="328613" y="214313"/>
                </a:lnTo>
                <a:lnTo>
                  <a:pt x="390525" y="250032"/>
                </a:lnTo>
                <a:lnTo>
                  <a:pt x="392907" y="233363"/>
                </a:lnTo>
                <a:lnTo>
                  <a:pt x="431007" y="226219"/>
                </a:lnTo>
                <a:lnTo>
                  <a:pt x="435769" y="278607"/>
                </a:lnTo>
                <a:lnTo>
                  <a:pt x="650082" y="397669"/>
                </a:lnTo>
                <a:lnTo>
                  <a:pt x="850107" y="335757"/>
                </a:lnTo>
                <a:lnTo>
                  <a:pt x="0" y="0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ACB0BEF-0F5E-639B-0494-0A10EE039556}"/>
              </a:ext>
            </a:extLst>
          </p:cNvPr>
          <p:cNvSpPr/>
          <p:nvPr/>
        </p:nvSpPr>
        <p:spPr>
          <a:xfrm>
            <a:off x="6314395" y="6335046"/>
            <a:ext cx="211931" cy="528638"/>
          </a:xfrm>
          <a:custGeom>
            <a:avLst/>
            <a:gdLst>
              <a:gd name="connsiteX0" fmla="*/ 211931 w 211931"/>
              <a:gd name="connsiteY0" fmla="*/ 26194 h 528638"/>
              <a:gd name="connsiteX1" fmla="*/ 154781 w 211931"/>
              <a:gd name="connsiteY1" fmla="*/ 54769 h 528638"/>
              <a:gd name="connsiteX2" fmla="*/ 152400 w 211931"/>
              <a:gd name="connsiteY2" fmla="*/ 88107 h 528638"/>
              <a:gd name="connsiteX3" fmla="*/ 121444 w 211931"/>
              <a:gd name="connsiteY3" fmla="*/ 90488 h 528638"/>
              <a:gd name="connsiteX4" fmla="*/ 104775 w 211931"/>
              <a:gd name="connsiteY4" fmla="*/ 121444 h 528638"/>
              <a:gd name="connsiteX5" fmla="*/ 83344 w 211931"/>
              <a:gd name="connsiteY5" fmla="*/ 126207 h 528638"/>
              <a:gd name="connsiteX6" fmla="*/ 80962 w 211931"/>
              <a:gd name="connsiteY6" fmla="*/ 147638 h 528638"/>
              <a:gd name="connsiteX7" fmla="*/ 54769 w 211931"/>
              <a:gd name="connsiteY7" fmla="*/ 147638 h 528638"/>
              <a:gd name="connsiteX8" fmla="*/ 57150 w 211931"/>
              <a:gd name="connsiteY8" fmla="*/ 164307 h 528638"/>
              <a:gd name="connsiteX9" fmla="*/ 85725 w 211931"/>
              <a:gd name="connsiteY9" fmla="*/ 188119 h 528638"/>
              <a:gd name="connsiteX10" fmla="*/ 90487 w 211931"/>
              <a:gd name="connsiteY10" fmla="*/ 528638 h 528638"/>
              <a:gd name="connsiteX11" fmla="*/ 52387 w 211931"/>
              <a:gd name="connsiteY11" fmla="*/ 528638 h 528638"/>
              <a:gd name="connsiteX12" fmla="*/ 0 w 211931"/>
              <a:gd name="connsiteY12" fmla="*/ 104775 h 528638"/>
              <a:gd name="connsiteX13" fmla="*/ 14287 w 211931"/>
              <a:gd name="connsiteY13" fmla="*/ 104775 h 528638"/>
              <a:gd name="connsiteX14" fmla="*/ 88106 w 211931"/>
              <a:gd name="connsiteY14" fmla="*/ 100013 h 528638"/>
              <a:gd name="connsiteX15" fmla="*/ 102394 w 211931"/>
              <a:gd name="connsiteY15" fmla="*/ 71438 h 528638"/>
              <a:gd name="connsiteX16" fmla="*/ 145256 w 211931"/>
              <a:gd name="connsiteY16" fmla="*/ 66675 h 528638"/>
              <a:gd name="connsiteX17" fmla="*/ 140494 w 211931"/>
              <a:gd name="connsiteY17" fmla="*/ 0 h 528638"/>
              <a:gd name="connsiteX18" fmla="*/ 211931 w 211931"/>
              <a:gd name="connsiteY18" fmla="*/ 26194 h 52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11931" h="528638">
                <a:moveTo>
                  <a:pt x="211931" y="26194"/>
                </a:moveTo>
                <a:lnTo>
                  <a:pt x="154781" y="54769"/>
                </a:lnTo>
                <a:lnTo>
                  <a:pt x="152400" y="88107"/>
                </a:lnTo>
                <a:lnTo>
                  <a:pt x="121444" y="90488"/>
                </a:lnTo>
                <a:lnTo>
                  <a:pt x="104775" y="121444"/>
                </a:lnTo>
                <a:lnTo>
                  <a:pt x="83344" y="126207"/>
                </a:lnTo>
                <a:lnTo>
                  <a:pt x="80962" y="147638"/>
                </a:lnTo>
                <a:lnTo>
                  <a:pt x="54769" y="147638"/>
                </a:lnTo>
                <a:lnTo>
                  <a:pt x="57150" y="164307"/>
                </a:lnTo>
                <a:lnTo>
                  <a:pt x="85725" y="188119"/>
                </a:lnTo>
                <a:cubicBezTo>
                  <a:pt x="87312" y="301625"/>
                  <a:pt x="88900" y="415132"/>
                  <a:pt x="90487" y="528638"/>
                </a:cubicBezTo>
                <a:lnTo>
                  <a:pt x="52387" y="528638"/>
                </a:lnTo>
                <a:lnTo>
                  <a:pt x="0" y="104775"/>
                </a:lnTo>
                <a:lnTo>
                  <a:pt x="14287" y="104775"/>
                </a:lnTo>
                <a:lnTo>
                  <a:pt x="88106" y="100013"/>
                </a:lnTo>
                <a:lnTo>
                  <a:pt x="102394" y="71438"/>
                </a:lnTo>
                <a:lnTo>
                  <a:pt x="145256" y="66675"/>
                </a:lnTo>
                <a:lnTo>
                  <a:pt x="140494" y="0"/>
                </a:lnTo>
                <a:lnTo>
                  <a:pt x="211931" y="26194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C790FE7-E697-7704-74DB-F9466EA434FC}"/>
              </a:ext>
            </a:extLst>
          </p:cNvPr>
          <p:cNvSpPr/>
          <p:nvPr/>
        </p:nvSpPr>
        <p:spPr>
          <a:xfrm>
            <a:off x="4721339" y="6218365"/>
            <a:ext cx="1462087" cy="661988"/>
          </a:xfrm>
          <a:custGeom>
            <a:avLst/>
            <a:gdLst>
              <a:gd name="connsiteX0" fmla="*/ 0 w 1462087"/>
              <a:gd name="connsiteY0" fmla="*/ 661988 h 661988"/>
              <a:gd name="connsiteX1" fmla="*/ 959643 w 1462087"/>
              <a:gd name="connsiteY1" fmla="*/ 378619 h 661988"/>
              <a:gd name="connsiteX2" fmla="*/ 1054893 w 1462087"/>
              <a:gd name="connsiteY2" fmla="*/ 271463 h 661988"/>
              <a:gd name="connsiteX3" fmla="*/ 1059656 w 1462087"/>
              <a:gd name="connsiteY3" fmla="*/ 250031 h 661988"/>
              <a:gd name="connsiteX4" fmla="*/ 1071562 w 1462087"/>
              <a:gd name="connsiteY4" fmla="*/ 235744 h 661988"/>
              <a:gd name="connsiteX5" fmla="*/ 1081087 w 1462087"/>
              <a:gd name="connsiteY5" fmla="*/ 238125 h 661988"/>
              <a:gd name="connsiteX6" fmla="*/ 1097756 w 1462087"/>
              <a:gd name="connsiteY6" fmla="*/ 223838 h 661988"/>
              <a:gd name="connsiteX7" fmla="*/ 1097756 w 1462087"/>
              <a:gd name="connsiteY7" fmla="*/ 197644 h 661988"/>
              <a:gd name="connsiteX8" fmla="*/ 1190625 w 1462087"/>
              <a:gd name="connsiteY8" fmla="*/ 83344 h 661988"/>
              <a:gd name="connsiteX9" fmla="*/ 1219200 w 1462087"/>
              <a:gd name="connsiteY9" fmla="*/ 64294 h 661988"/>
              <a:gd name="connsiteX10" fmla="*/ 1366837 w 1462087"/>
              <a:gd name="connsiteY10" fmla="*/ 14288 h 661988"/>
              <a:gd name="connsiteX11" fmla="*/ 1393031 w 1462087"/>
              <a:gd name="connsiteY11" fmla="*/ 19050 h 661988"/>
              <a:gd name="connsiteX12" fmla="*/ 1416843 w 1462087"/>
              <a:gd name="connsiteY12" fmla="*/ 4763 h 661988"/>
              <a:gd name="connsiteX13" fmla="*/ 1435893 w 1462087"/>
              <a:gd name="connsiteY13" fmla="*/ 0 h 661988"/>
              <a:gd name="connsiteX14" fmla="*/ 1443037 w 1462087"/>
              <a:gd name="connsiteY14" fmla="*/ 21431 h 661988"/>
              <a:gd name="connsiteX15" fmla="*/ 1440656 w 1462087"/>
              <a:gd name="connsiteY15" fmla="*/ 50006 h 661988"/>
              <a:gd name="connsiteX16" fmla="*/ 1450181 w 1462087"/>
              <a:gd name="connsiteY16" fmla="*/ 73819 h 661988"/>
              <a:gd name="connsiteX17" fmla="*/ 1462087 w 1462087"/>
              <a:gd name="connsiteY17" fmla="*/ 73819 h 661988"/>
              <a:gd name="connsiteX18" fmla="*/ 1462087 w 1462087"/>
              <a:gd name="connsiteY18" fmla="*/ 100013 h 661988"/>
              <a:gd name="connsiteX19" fmla="*/ 1428750 w 1462087"/>
              <a:gd name="connsiteY19" fmla="*/ 114300 h 661988"/>
              <a:gd name="connsiteX20" fmla="*/ 1354931 w 1462087"/>
              <a:gd name="connsiteY20" fmla="*/ 100013 h 661988"/>
              <a:gd name="connsiteX21" fmla="*/ 1312068 w 1462087"/>
              <a:gd name="connsiteY21" fmla="*/ 119063 h 661988"/>
              <a:gd name="connsiteX22" fmla="*/ 1297781 w 1462087"/>
              <a:gd name="connsiteY22" fmla="*/ 133350 h 661988"/>
              <a:gd name="connsiteX23" fmla="*/ 1304925 w 1462087"/>
              <a:gd name="connsiteY23" fmla="*/ 147638 h 661988"/>
              <a:gd name="connsiteX24" fmla="*/ 1438275 w 1462087"/>
              <a:gd name="connsiteY24" fmla="*/ 195263 h 661988"/>
              <a:gd name="connsiteX25" fmla="*/ 1454943 w 1462087"/>
              <a:gd name="connsiteY25" fmla="*/ 192881 h 661988"/>
              <a:gd name="connsiteX26" fmla="*/ 1393031 w 1462087"/>
              <a:gd name="connsiteY26" fmla="*/ 642938 h 661988"/>
              <a:gd name="connsiteX27" fmla="*/ 0 w 1462087"/>
              <a:gd name="connsiteY27" fmla="*/ 661988 h 661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62087" h="661988">
                <a:moveTo>
                  <a:pt x="0" y="661988"/>
                </a:moveTo>
                <a:lnTo>
                  <a:pt x="959643" y="378619"/>
                </a:lnTo>
                <a:lnTo>
                  <a:pt x="1054893" y="271463"/>
                </a:lnTo>
                <a:lnTo>
                  <a:pt x="1059656" y="250031"/>
                </a:lnTo>
                <a:lnTo>
                  <a:pt x="1071562" y="235744"/>
                </a:lnTo>
                <a:lnTo>
                  <a:pt x="1081087" y="238125"/>
                </a:lnTo>
                <a:lnTo>
                  <a:pt x="1097756" y="223838"/>
                </a:lnTo>
                <a:lnTo>
                  <a:pt x="1097756" y="197644"/>
                </a:lnTo>
                <a:lnTo>
                  <a:pt x="1190625" y="83344"/>
                </a:lnTo>
                <a:lnTo>
                  <a:pt x="1219200" y="64294"/>
                </a:lnTo>
                <a:lnTo>
                  <a:pt x="1366837" y="14288"/>
                </a:lnTo>
                <a:lnTo>
                  <a:pt x="1393031" y="19050"/>
                </a:lnTo>
                <a:lnTo>
                  <a:pt x="1416843" y="4763"/>
                </a:lnTo>
                <a:lnTo>
                  <a:pt x="1435893" y="0"/>
                </a:lnTo>
                <a:lnTo>
                  <a:pt x="1443037" y="21431"/>
                </a:lnTo>
                <a:lnTo>
                  <a:pt x="1440656" y="50006"/>
                </a:lnTo>
                <a:lnTo>
                  <a:pt x="1450181" y="73819"/>
                </a:lnTo>
                <a:lnTo>
                  <a:pt x="1462087" y="73819"/>
                </a:lnTo>
                <a:lnTo>
                  <a:pt x="1462087" y="100013"/>
                </a:lnTo>
                <a:lnTo>
                  <a:pt x="1428750" y="114300"/>
                </a:lnTo>
                <a:lnTo>
                  <a:pt x="1354931" y="100013"/>
                </a:lnTo>
                <a:lnTo>
                  <a:pt x="1312068" y="119063"/>
                </a:lnTo>
                <a:lnTo>
                  <a:pt x="1297781" y="133350"/>
                </a:lnTo>
                <a:lnTo>
                  <a:pt x="1304925" y="147638"/>
                </a:lnTo>
                <a:lnTo>
                  <a:pt x="1438275" y="195263"/>
                </a:lnTo>
                <a:lnTo>
                  <a:pt x="1454943" y="192881"/>
                </a:lnTo>
                <a:lnTo>
                  <a:pt x="1393031" y="642938"/>
                </a:lnTo>
                <a:lnTo>
                  <a:pt x="0" y="661988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4CE96A21-9D22-819C-759B-34CE6AE03686}"/>
              </a:ext>
            </a:extLst>
          </p:cNvPr>
          <p:cNvSpPr/>
          <p:nvPr/>
        </p:nvSpPr>
        <p:spPr>
          <a:xfrm>
            <a:off x="6376307" y="5773071"/>
            <a:ext cx="2240757" cy="842963"/>
          </a:xfrm>
          <a:custGeom>
            <a:avLst/>
            <a:gdLst>
              <a:gd name="connsiteX0" fmla="*/ 0 w 2240757"/>
              <a:gd name="connsiteY0" fmla="*/ 392907 h 842963"/>
              <a:gd name="connsiteX1" fmla="*/ 157163 w 2240757"/>
              <a:gd name="connsiteY1" fmla="*/ 361950 h 842963"/>
              <a:gd name="connsiteX2" fmla="*/ 245269 w 2240757"/>
              <a:gd name="connsiteY2" fmla="*/ 366713 h 842963"/>
              <a:gd name="connsiteX3" fmla="*/ 261938 w 2240757"/>
              <a:gd name="connsiteY3" fmla="*/ 347663 h 842963"/>
              <a:gd name="connsiteX4" fmla="*/ 259557 w 2240757"/>
              <a:gd name="connsiteY4" fmla="*/ 238125 h 842963"/>
              <a:gd name="connsiteX5" fmla="*/ 283369 w 2240757"/>
              <a:gd name="connsiteY5" fmla="*/ 235744 h 842963"/>
              <a:gd name="connsiteX6" fmla="*/ 285750 w 2240757"/>
              <a:gd name="connsiteY6" fmla="*/ 338138 h 842963"/>
              <a:gd name="connsiteX7" fmla="*/ 304800 w 2240757"/>
              <a:gd name="connsiteY7" fmla="*/ 354807 h 842963"/>
              <a:gd name="connsiteX8" fmla="*/ 442913 w 2240757"/>
              <a:gd name="connsiteY8" fmla="*/ 328613 h 842963"/>
              <a:gd name="connsiteX9" fmla="*/ 476250 w 2240757"/>
              <a:gd name="connsiteY9" fmla="*/ 335757 h 842963"/>
              <a:gd name="connsiteX10" fmla="*/ 561975 w 2240757"/>
              <a:gd name="connsiteY10" fmla="*/ 328613 h 842963"/>
              <a:gd name="connsiteX11" fmla="*/ 564357 w 2240757"/>
              <a:gd name="connsiteY11" fmla="*/ 319088 h 842963"/>
              <a:gd name="connsiteX12" fmla="*/ 692944 w 2240757"/>
              <a:gd name="connsiteY12" fmla="*/ 288132 h 842963"/>
              <a:gd name="connsiteX13" fmla="*/ 700088 w 2240757"/>
              <a:gd name="connsiteY13" fmla="*/ 300038 h 842963"/>
              <a:gd name="connsiteX14" fmla="*/ 807244 w 2240757"/>
              <a:gd name="connsiteY14" fmla="*/ 283369 h 842963"/>
              <a:gd name="connsiteX15" fmla="*/ 952500 w 2240757"/>
              <a:gd name="connsiteY15" fmla="*/ 257175 h 842963"/>
              <a:gd name="connsiteX16" fmla="*/ 950119 w 2240757"/>
              <a:gd name="connsiteY16" fmla="*/ 247650 h 842963"/>
              <a:gd name="connsiteX17" fmla="*/ 1078707 w 2240757"/>
              <a:gd name="connsiteY17" fmla="*/ 240507 h 842963"/>
              <a:gd name="connsiteX18" fmla="*/ 1123950 w 2240757"/>
              <a:gd name="connsiteY18" fmla="*/ 207169 h 842963"/>
              <a:gd name="connsiteX19" fmla="*/ 1257300 w 2240757"/>
              <a:gd name="connsiteY19" fmla="*/ 173832 h 842963"/>
              <a:gd name="connsiteX20" fmla="*/ 1254919 w 2240757"/>
              <a:gd name="connsiteY20" fmla="*/ 9525 h 842963"/>
              <a:gd name="connsiteX21" fmla="*/ 1243013 w 2240757"/>
              <a:gd name="connsiteY21" fmla="*/ 0 h 842963"/>
              <a:gd name="connsiteX22" fmla="*/ 1288257 w 2240757"/>
              <a:gd name="connsiteY22" fmla="*/ 9525 h 842963"/>
              <a:gd name="connsiteX23" fmla="*/ 1276350 w 2240757"/>
              <a:gd name="connsiteY23" fmla="*/ 23813 h 842963"/>
              <a:gd name="connsiteX24" fmla="*/ 1281113 w 2240757"/>
              <a:gd name="connsiteY24" fmla="*/ 169069 h 842963"/>
              <a:gd name="connsiteX25" fmla="*/ 1643063 w 2240757"/>
              <a:gd name="connsiteY25" fmla="*/ 76200 h 842963"/>
              <a:gd name="connsiteX26" fmla="*/ 1647825 w 2240757"/>
              <a:gd name="connsiteY26" fmla="*/ 109538 h 842963"/>
              <a:gd name="connsiteX27" fmla="*/ 1685925 w 2240757"/>
              <a:gd name="connsiteY27" fmla="*/ 97632 h 842963"/>
              <a:gd name="connsiteX28" fmla="*/ 1707357 w 2240757"/>
              <a:gd name="connsiteY28" fmla="*/ 107157 h 842963"/>
              <a:gd name="connsiteX29" fmla="*/ 1750219 w 2240757"/>
              <a:gd name="connsiteY29" fmla="*/ 95250 h 842963"/>
              <a:gd name="connsiteX30" fmla="*/ 1750219 w 2240757"/>
              <a:gd name="connsiteY30" fmla="*/ 140494 h 842963"/>
              <a:gd name="connsiteX31" fmla="*/ 1740694 w 2240757"/>
              <a:gd name="connsiteY31" fmla="*/ 147638 h 842963"/>
              <a:gd name="connsiteX32" fmla="*/ 1743075 w 2240757"/>
              <a:gd name="connsiteY32" fmla="*/ 190500 h 842963"/>
              <a:gd name="connsiteX33" fmla="*/ 1957388 w 2240757"/>
              <a:gd name="connsiteY33" fmla="*/ 338138 h 842963"/>
              <a:gd name="connsiteX34" fmla="*/ 1981200 w 2240757"/>
              <a:gd name="connsiteY34" fmla="*/ 333375 h 842963"/>
              <a:gd name="connsiteX35" fmla="*/ 2002632 w 2240757"/>
              <a:gd name="connsiteY35" fmla="*/ 342900 h 842963"/>
              <a:gd name="connsiteX36" fmla="*/ 2121694 w 2240757"/>
              <a:gd name="connsiteY36" fmla="*/ 319088 h 842963"/>
              <a:gd name="connsiteX37" fmla="*/ 2145507 w 2240757"/>
              <a:gd name="connsiteY37" fmla="*/ 333375 h 842963"/>
              <a:gd name="connsiteX38" fmla="*/ 2150269 w 2240757"/>
              <a:gd name="connsiteY38" fmla="*/ 414338 h 842963"/>
              <a:gd name="connsiteX39" fmla="*/ 2181225 w 2240757"/>
              <a:gd name="connsiteY39" fmla="*/ 421482 h 842963"/>
              <a:gd name="connsiteX40" fmla="*/ 2205038 w 2240757"/>
              <a:gd name="connsiteY40" fmla="*/ 409575 h 842963"/>
              <a:gd name="connsiteX41" fmla="*/ 2205038 w 2240757"/>
              <a:gd name="connsiteY41" fmla="*/ 400050 h 842963"/>
              <a:gd name="connsiteX42" fmla="*/ 2238375 w 2240757"/>
              <a:gd name="connsiteY42" fmla="*/ 397669 h 842963"/>
              <a:gd name="connsiteX43" fmla="*/ 2240757 w 2240757"/>
              <a:gd name="connsiteY43" fmla="*/ 478632 h 842963"/>
              <a:gd name="connsiteX44" fmla="*/ 2228850 w 2240757"/>
              <a:gd name="connsiteY44" fmla="*/ 509588 h 842963"/>
              <a:gd name="connsiteX45" fmla="*/ 2231232 w 2240757"/>
              <a:gd name="connsiteY45" fmla="*/ 578644 h 842963"/>
              <a:gd name="connsiteX46" fmla="*/ 2212182 w 2240757"/>
              <a:gd name="connsiteY46" fmla="*/ 583407 h 842963"/>
              <a:gd name="connsiteX47" fmla="*/ 2174082 w 2240757"/>
              <a:gd name="connsiteY47" fmla="*/ 600075 h 842963"/>
              <a:gd name="connsiteX48" fmla="*/ 2155032 w 2240757"/>
              <a:gd name="connsiteY48" fmla="*/ 588169 h 842963"/>
              <a:gd name="connsiteX49" fmla="*/ 2105025 w 2240757"/>
              <a:gd name="connsiteY49" fmla="*/ 607219 h 842963"/>
              <a:gd name="connsiteX50" fmla="*/ 2085975 w 2240757"/>
              <a:gd name="connsiteY50" fmla="*/ 592932 h 842963"/>
              <a:gd name="connsiteX51" fmla="*/ 1955007 w 2240757"/>
              <a:gd name="connsiteY51" fmla="*/ 628650 h 842963"/>
              <a:gd name="connsiteX52" fmla="*/ 1909763 w 2240757"/>
              <a:gd name="connsiteY52" fmla="*/ 602457 h 842963"/>
              <a:gd name="connsiteX53" fmla="*/ 1059657 w 2240757"/>
              <a:gd name="connsiteY53" fmla="*/ 842963 h 842963"/>
              <a:gd name="connsiteX54" fmla="*/ 185738 w 2240757"/>
              <a:gd name="connsiteY54" fmla="*/ 500063 h 842963"/>
              <a:gd name="connsiteX55" fmla="*/ 135732 w 2240757"/>
              <a:gd name="connsiteY55" fmla="*/ 452438 h 842963"/>
              <a:gd name="connsiteX56" fmla="*/ 138113 w 2240757"/>
              <a:gd name="connsiteY56" fmla="*/ 438150 h 842963"/>
              <a:gd name="connsiteX57" fmla="*/ 109538 w 2240757"/>
              <a:gd name="connsiteY57" fmla="*/ 431007 h 842963"/>
              <a:gd name="connsiteX58" fmla="*/ 95250 w 2240757"/>
              <a:gd name="connsiteY58" fmla="*/ 431007 h 842963"/>
              <a:gd name="connsiteX59" fmla="*/ 76200 w 2240757"/>
              <a:gd name="connsiteY59" fmla="*/ 445294 h 842963"/>
              <a:gd name="connsiteX60" fmla="*/ 66675 w 2240757"/>
              <a:gd name="connsiteY60" fmla="*/ 445294 h 842963"/>
              <a:gd name="connsiteX61" fmla="*/ 0 w 2240757"/>
              <a:gd name="connsiteY61" fmla="*/ 392907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240757" h="842963">
                <a:moveTo>
                  <a:pt x="0" y="392907"/>
                </a:moveTo>
                <a:lnTo>
                  <a:pt x="157163" y="361950"/>
                </a:lnTo>
                <a:lnTo>
                  <a:pt x="245269" y="366713"/>
                </a:lnTo>
                <a:lnTo>
                  <a:pt x="261938" y="347663"/>
                </a:lnTo>
                <a:cubicBezTo>
                  <a:pt x="261144" y="311150"/>
                  <a:pt x="260351" y="274638"/>
                  <a:pt x="259557" y="238125"/>
                </a:cubicBezTo>
                <a:lnTo>
                  <a:pt x="283369" y="235744"/>
                </a:lnTo>
                <a:cubicBezTo>
                  <a:pt x="284163" y="269875"/>
                  <a:pt x="284956" y="304007"/>
                  <a:pt x="285750" y="338138"/>
                </a:cubicBezTo>
                <a:lnTo>
                  <a:pt x="304800" y="354807"/>
                </a:lnTo>
                <a:lnTo>
                  <a:pt x="442913" y="328613"/>
                </a:lnTo>
                <a:lnTo>
                  <a:pt x="476250" y="335757"/>
                </a:lnTo>
                <a:lnTo>
                  <a:pt x="561975" y="328613"/>
                </a:lnTo>
                <a:lnTo>
                  <a:pt x="564357" y="319088"/>
                </a:lnTo>
                <a:lnTo>
                  <a:pt x="692944" y="288132"/>
                </a:lnTo>
                <a:lnTo>
                  <a:pt x="700088" y="300038"/>
                </a:lnTo>
                <a:lnTo>
                  <a:pt x="807244" y="283369"/>
                </a:lnTo>
                <a:lnTo>
                  <a:pt x="952500" y="257175"/>
                </a:lnTo>
                <a:lnTo>
                  <a:pt x="950119" y="247650"/>
                </a:lnTo>
                <a:lnTo>
                  <a:pt x="1078707" y="240507"/>
                </a:lnTo>
                <a:lnTo>
                  <a:pt x="1123950" y="207169"/>
                </a:lnTo>
                <a:lnTo>
                  <a:pt x="1257300" y="173832"/>
                </a:lnTo>
                <a:cubicBezTo>
                  <a:pt x="1256506" y="119063"/>
                  <a:pt x="1255713" y="64294"/>
                  <a:pt x="1254919" y="9525"/>
                </a:cubicBezTo>
                <a:lnTo>
                  <a:pt x="1243013" y="0"/>
                </a:lnTo>
                <a:lnTo>
                  <a:pt x="1288257" y="9525"/>
                </a:lnTo>
                <a:lnTo>
                  <a:pt x="1276350" y="23813"/>
                </a:lnTo>
                <a:lnTo>
                  <a:pt x="1281113" y="169069"/>
                </a:lnTo>
                <a:lnTo>
                  <a:pt x="1643063" y="76200"/>
                </a:lnTo>
                <a:lnTo>
                  <a:pt x="1647825" y="109538"/>
                </a:lnTo>
                <a:lnTo>
                  <a:pt x="1685925" y="97632"/>
                </a:lnTo>
                <a:lnTo>
                  <a:pt x="1707357" y="107157"/>
                </a:lnTo>
                <a:lnTo>
                  <a:pt x="1750219" y="95250"/>
                </a:lnTo>
                <a:lnTo>
                  <a:pt x="1750219" y="140494"/>
                </a:lnTo>
                <a:lnTo>
                  <a:pt x="1740694" y="147638"/>
                </a:lnTo>
                <a:lnTo>
                  <a:pt x="1743075" y="190500"/>
                </a:lnTo>
                <a:lnTo>
                  <a:pt x="1957388" y="338138"/>
                </a:lnTo>
                <a:lnTo>
                  <a:pt x="1981200" y="333375"/>
                </a:lnTo>
                <a:lnTo>
                  <a:pt x="2002632" y="342900"/>
                </a:lnTo>
                <a:lnTo>
                  <a:pt x="2121694" y="319088"/>
                </a:lnTo>
                <a:lnTo>
                  <a:pt x="2145507" y="333375"/>
                </a:lnTo>
                <a:lnTo>
                  <a:pt x="2150269" y="414338"/>
                </a:lnTo>
                <a:lnTo>
                  <a:pt x="2181225" y="421482"/>
                </a:lnTo>
                <a:lnTo>
                  <a:pt x="2205038" y="409575"/>
                </a:lnTo>
                <a:lnTo>
                  <a:pt x="2205038" y="400050"/>
                </a:lnTo>
                <a:lnTo>
                  <a:pt x="2238375" y="397669"/>
                </a:lnTo>
                <a:lnTo>
                  <a:pt x="2240757" y="478632"/>
                </a:lnTo>
                <a:lnTo>
                  <a:pt x="2228850" y="509588"/>
                </a:lnTo>
                <a:lnTo>
                  <a:pt x="2231232" y="578644"/>
                </a:lnTo>
                <a:lnTo>
                  <a:pt x="2212182" y="583407"/>
                </a:lnTo>
                <a:lnTo>
                  <a:pt x="2174082" y="600075"/>
                </a:lnTo>
                <a:lnTo>
                  <a:pt x="2155032" y="588169"/>
                </a:lnTo>
                <a:lnTo>
                  <a:pt x="2105025" y="607219"/>
                </a:lnTo>
                <a:lnTo>
                  <a:pt x="2085975" y="592932"/>
                </a:lnTo>
                <a:lnTo>
                  <a:pt x="1955007" y="628650"/>
                </a:lnTo>
                <a:lnTo>
                  <a:pt x="1909763" y="602457"/>
                </a:lnTo>
                <a:lnTo>
                  <a:pt x="1059657" y="842963"/>
                </a:lnTo>
                <a:lnTo>
                  <a:pt x="185738" y="500063"/>
                </a:lnTo>
                <a:lnTo>
                  <a:pt x="135732" y="452438"/>
                </a:lnTo>
                <a:lnTo>
                  <a:pt x="138113" y="438150"/>
                </a:lnTo>
                <a:lnTo>
                  <a:pt x="109538" y="431007"/>
                </a:lnTo>
                <a:lnTo>
                  <a:pt x="95250" y="431007"/>
                </a:lnTo>
                <a:lnTo>
                  <a:pt x="76200" y="445294"/>
                </a:lnTo>
                <a:lnTo>
                  <a:pt x="66675" y="445294"/>
                </a:lnTo>
                <a:lnTo>
                  <a:pt x="0" y="392907"/>
                </a:lnTo>
                <a:close/>
              </a:path>
            </a:pathLst>
          </a:custGeom>
          <a:solidFill>
            <a:srgbClr val="FF3F3F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6370754" y="2994261"/>
            <a:ext cx="2777316" cy="2616101"/>
          </a:xfrm>
          <a:prstGeom prst="rect">
            <a:avLst/>
          </a:prstGeom>
          <a:noFill/>
          <a:scene3d>
            <a:camera prst="orthographicFront">
              <a:rot lat="4263204" lon="21282171" rev="21292247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6000" dirty="0"/>
              <a:t>9000+</a:t>
            </a:r>
          </a:p>
          <a:p>
            <a:r>
              <a:rPr lang="en-US" altLang="zh-CN" sz="4800" dirty="0"/>
              <a:t>MORE</a:t>
            </a:r>
          </a:p>
          <a:p>
            <a:r>
              <a:rPr lang="en-US" altLang="zh-CN" sz="2800" dirty="0">
                <a:latin typeface="Bahnschrift SemiLight Condensed" panose="020B0502040204020203" pitchFamily="34" charset="0"/>
              </a:rPr>
              <a:t>to </a:t>
            </a:r>
          </a:p>
          <a:p>
            <a:r>
              <a:rPr lang="en-US" altLang="zh-CN" sz="2800" dirty="0">
                <a:latin typeface="Bahnschrift SemiLight Condensed" panose="020B0502040204020203" pitchFamily="34" charset="0"/>
              </a:rPr>
              <a:t>achieve equity level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6E4E32F-DB2D-BE3F-E42B-B68EB8D2A20C}"/>
              </a:ext>
            </a:extLst>
          </p:cNvPr>
          <p:cNvSpPr txBox="1"/>
          <p:nvPr/>
        </p:nvSpPr>
        <p:spPr>
          <a:xfrm>
            <a:off x="6963424" y="2934891"/>
            <a:ext cx="1766004" cy="400110"/>
          </a:xfrm>
          <a:prstGeom prst="rect">
            <a:avLst/>
          </a:prstGeom>
          <a:noFill/>
          <a:scene3d>
            <a:camera prst="orthographicFront">
              <a:rot lat="3226527" lon="20574700" rev="20764312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18F983F-3038-BBA2-0C90-0429216E0B72}"/>
              </a:ext>
            </a:extLst>
          </p:cNvPr>
          <p:cNvSpPr txBox="1"/>
          <p:nvPr/>
        </p:nvSpPr>
        <p:spPr>
          <a:xfrm>
            <a:off x="6552633" y="3158759"/>
            <a:ext cx="2556290" cy="300082"/>
          </a:xfrm>
          <a:prstGeom prst="rect">
            <a:avLst/>
          </a:prstGeom>
          <a:noFill/>
          <a:scene3d>
            <a:camera prst="orthographicFront">
              <a:rot lat="18096482" lon="2444173" rev="19424448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1500" dirty="0">
                <a:latin typeface="Bahnschrift SemiLight Condensed" panose="020B0502040204020203" pitchFamily="34" charset="0"/>
              </a:rPr>
              <a:t>Black and Latino 8th graders have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255BDDE-7DEB-ED64-80D8-46877EFCADBD}"/>
              </a:ext>
            </a:extLst>
          </p:cNvPr>
          <p:cNvSpPr txBox="1"/>
          <p:nvPr/>
        </p:nvSpPr>
        <p:spPr>
          <a:xfrm rot="20838050">
            <a:off x="8601621" y="6075356"/>
            <a:ext cx="1459946" cy="523220"/>
          </a:xfrm>
          <a:prstGeom prst="rect">
            <a:avLst/>
          </a:prstGeom>
          <a:noFill/>
          <a:scene3d>
            <a:camera prst="orthographicFront">
              <a:rot lat="3503501" lon="2444140" rev="2175523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13982</a:t>
            </a:r>
            <a:endParaRPr lang="en-US" altLang="zh-CN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00E8E86D-5B16-AE08-57CF-B2E60419AF59}"/>
              </a:ext>
            </a:extLst>
          </p:cNvPr>
          <p:cNvSpPr txBox="1"/>
          <p:nvPr/>
        </p:nvSpPr>
        <p:spPr>
          <a:xfrm rot="20740297">
            <a:off x="8142524" y="5951879"/>
            <a:ext cx="2061434" cy="461665"/>
          </a:xfrm>
          <a:prstGeom prst="rect">
            <a:avLst/>
          </a:prstGeom>
          <a:noFill/>
          <a:scene3d>
            <a:camera prst="orthographicFront">
              <a:rot lat="3503501" lon="2444140" rev="2175523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2400" dirty="0"/>
              <a:t>Target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8263700" y="4815195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8288451" y="477464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683F1F-0150-AB62-BF0C-4206F3F0A28D}"/>
              </a:ext>
            </a:extLst>
          </p:cNvPr>
          <p:cNvSpPr txBox="1"/>
          <p:nvPr/>
        </p:nvSpPr>
        <p:spPr>
          <a:xfrm>
            <a:off x="6671601" y="3290346"/>
            <a:ext cx="2229418" cy="286232"/>
          </a:xfrm>
          <a:prstGeom prst="rect">
            <a:avLst/>
          </a:prstGeom>
          <a:noFill/>
          <a:scene3d>
            <a:camera prst="orthographicFront">
              <a:rot lat="19106343" lon="2515814" rev="19752596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dirty="0">
                <a:latin typeface="Bahnschrift SemiLight Condensed" panose="020B0502040204020203" pitchFamily="34" charset="0"/>
              </a:rPr>
              <a:t>met math proficiency standards</a:t>
            </a:r>
          </a:p>
        </p:txBody>
      </p:sp>
    </p:spTree>
    <p:extLst>
      <p:ext uri="{BB962C8B-B14F-4D97-AF65-F5344CB8AC3E}">
        <p14:creationId xmlns:p14="http://schemas.microsoft.com/office/powerpoint/2010/main" val="1334233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5015549-976E-B47E-4A63-FF41FF6E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0449" y="-8282012"/>
            <a:ext cx="4397200" cy="78152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816BAA2-CE7D-F230-59FD-F0CD6E5D1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-8945942"/>
            <a:ext cx="5141217" cy="6858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A370C68-CDB9-B76B-F36A-C133CB57E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7711" y="-4036485"/>
            <a:ext cx="3417570" cy="2278380"/>
          </a:xfrm>
          <a:prstGeom prst="rect">
            <a:avLst/>
          </a:prstGeom>
        </p:spPr>
      </p:pic>
      <p:pic>
        <p:nvPicPr>
          <p:cNvPr id="36" name="Picture 6">
            <a:extLst>
              <a:ext uri="{FF2B5EF4-FFF2-40B4-BE49-F238E27FC236}">
                <a16:creationId xmlns:a16="http://schemas.microsoft.com/office/drawing/2014/main" id="{8A0C34C5-BEDB-57D6-90F6-982DE298A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3561" y="-1497643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6845AD9C-4CE7-14BC-4209-4864D7AEDE3D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2378606" y="-387159"/>
            <a:ext cx="2772478" cy="41613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90FEDB-5AD0-7817-2ED7-25B125276C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42381" t="-1371442" r="-1132797" b="62325"/>
          <a:stretch/>
        </p:blipFill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367301 w 12192000"/>
              <a:gd name="connsiteY3" fmla="*/ 6858000 h 6858000"/>
              <a:gd name="connsiteX4" fmla="*/ 10367301 w 12192000"/>
              <a:gd name="connsiteY4" fmla="*/ 5946652 h 6858000"/>
              <a:gd name="connsiteX5" fmla="*/ 10391180 w 12192000"/>
              <a:gd name="connsiteY5" fmla="*/ 5946652 h 6858000"/>
              <a:gd name="connsiteX6" fmla="*/ 9139014 w 12192000"/>
              <a:gd name="connsiteY6" fmla="*/ 4136693 h 6858000"/>
              <a:gd name="connsiteX7" fmla="*/ 9139560 w 12192000"/>
              <a:gd name="connsiteY7" fmla="*/ 4136693 h 6858000"/>
              <a:gd name="connsiteX8" fmla="*/ 8939906 w 12192000"/>
              <a:gd name="connsiteY8" fmla="*/ 3848100 h 6858000"/>
              <a:gd name="connsiteX9" fmla="*/ 8939635 w 12192000"/>
              <a:gd name="connsiteY9" fmla="*/ 3848498 h 6858000"/>
              <a:gd name="connsiteX10" fmla="*/ 8939360 w 12192000"/>
              <a:gd name="connsiteY10" fmla="*/ 3848100 h 6858000"/>
              <a:gd name="connsiteX11" fmla="*/ 7511557 w 12192000"/>
              <a:gd name="connsiteY11" fmla="*/ 5946652 h 6858000"/>
              <a:gd name="connsiteX12" fmla="*/ 7511556 w 12192000"/>
              <a:gd name="connsiteY12" fmla="*/ 5946652 h 6858000"/>
              <a:gd name="connsiteX13" fmla="*/ 7511556 w 12192000"/>
              <a:gd name="connsiteY13" fmla="*/ 6858000 h 6858000"/>
              <a:gd name="connsiteX14" fmla="*/ 4354287 w 12192000"/>
              <a:gd name="connsiteY14" fmla="*/ 6858000 h 6858000"/>
              <a:gd name="connsiteX15" fmla="*/ 4354287 w 12192000"/>
              <a:gd name="connsiteY15" fmla="*/ 5961267 h 6858000"/>
              <a:gd name="connsiteX16" fmla="*/ 4367787 w 12192000"/>
              <a:gd name="connsiteY16" fmla="*/ 5961267 h 6858000"/>
              <a:gd name="connsiteX17" fmla="*/ 3546996 w 12192000"/>
              <a:gd name="connsiteY17" fmla="*/ 3862715 h 6858000"/>
              <a:gd name="connsiteX18" fmla="*/ 2739783 w 12192000"/>
              <a:gd name="connsiteY18" fmla="*/ 5961267 h 6858000"/>
              <a:gd name="connsiteX19" fmla="*/ 2739783 w 12192000"/>
              <a:gd name="connsiteY19" fmla="*/ 6858000 h 6858000"/>
              <a:gd name="connsiteX20" fmla="*/ 0 w 12192000"/>
              <a:gd name="connsiteY20" fmla="*/ 6858000 h 6858000"/>
              <a:gd name="connsiteX21" fmla="*/ 0 w 12192000"/>
              <a:gd name="connsiteY21" fmla="*/ 0 h 6858000"/>
              <a:gd name="connsiteX22" fmla="*/ 1485622 w 12192000"/>
              <a:gd name="connsiteY22" fmla="*/ 617474 h 6858000"/>
              <a:gd name="connsiteX23" fmla="*/ 3564227 w 12192000"/>
              <a:gd name="connsiteY23" fmla="*/ 3622026 h 6858000"/>
              <a:gd name="connsiteX24" fmla="*/ 5608448 w 12192000"/>
              <a:gd name="connsiteY24" fmla="*/ 617474 h 6858000"/>
              <a:gd name="connsiteX25" fmla="*/ 1485622 w 12192000"/>
              <a:gd name="connsiteY25" fmla="*/ 617474 h 6858000"/>
              <a:gd name="connsiteX26" fmla="*/ 7441708 w 12192000"/>
              <a:gd name="connsiteY26" fmla="*/ 1257079 h 6858000"/>
              <a:gd name="connsiteX27" fmla="*/ 8017361 w 12192000"/>
              <a:gd name="connsiteY27" fmla="*/ 2089164 h 6858000"/>
              <a:gd name="connsiteX28" fmla="*/ 8012601 w 12192000"/>
              <a:gd name="connsiteY28" fmla="*/ 2089164 h 6858000"/>
              <a:gd name="connsiteX29" fmla="*/ 8939525 w 12192000"/>
              <a:gd name="connsiteY29" fmla="*/ 3429000 h 6858000"/>
              <a:gd name="connsiteX30" fmla="*/ 8941886 w 12192000"/>
              <a:gd name="connsiteY30" fmla="*/ 3425530 h 6858000"/>
              <a:gd name="connsiteX31" fmla="*/ 8944286 w 12192000"/>
              <a:gd name="connsiteY31" fmla="*/ 3429000 h 6858000"/>
              <a:gd name="connsiteX32" fmla="*/ 10422008 w 12192000"/>
              <a:gd name="connsiteY32" fmla="*/ 1257079 h 6858000"/>
              <a:gd name="connsiteX33" fmla="*/ 7441708 w 12192000"/>
              <a:gd name="connsiteY33" fmla="*/ 12570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367301" y="6858000"/>
                </a:lnTo>
                <a:lnTo>
                  <a:pt x="10367301" y="5946652"/>
                </a:lnTo>
                <a:lnTo>
                  <a:pt x="10391180" y="5946652"/>
                </a:lnTo>
                <a:lnTo>
                  <a:pt x="9139014" y="4136693"/>
                </a:lnTo>
                <a:lnTo>
                  <a:pt x="9139560" y="4136693"/>
                </a:lnTo>
                <a:lnTo>
                  <a:pt x="8939906" y="3848100"/>
                </a:lnTo>
                <a:lnTo>
                  <a:pt x="8939635" y="3848498"/>
                </a:lnTo>
                <a:lnTo>
                  <a:pt x="8939360" y="3848100"/>
                </a:lnTo>
                <a:lnTo>
                  <a:pt x="7511557" y="5946652"/>
                </a:lnTo>
                <a:lnTo>
                  <a:pt x="7511556" y="5946652"/>
                </a:lnTo>
                <a:lnTo>
                  <a:pt x="7511556" y="6858000"/>
                </a:lnTo>
                <a:lnTo>
                  <a:pt x="4354287" y="6858000"/>
                </a:lnTo>
                <a:lnTo>
                  <a:pt x="4354287" y="5961267"/>
                </a:lnTo>
                <a:lnTo>
                  <a:pt x="4367787" y="5961267"/>
                </a:lnTo>
                <a:lnTo>
                  <a:pt x="3546996" y="3862715"/>
                </a:lnTo>
                <a:lnTo>
                  <a:pt x="2739783" y="5961267"/>
                </a:lnTo>
                <a:lnTo>
                  <a:pt x="2739783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1485622" y="617474"/>
                </a:moveTo>
                <a:lnTo>
                  <a:pt x="3564227" y="3622026"/>
                </a:lnTo>
                <a:lnTo>
                  <a:pt x="5608448" y="617474"/>
                </a:lnTo>
                <a:lnTo>
                  <a:pt x="1485622" y="617474"/>
                </a:lnTo>
                <a:close/>
                <a:moveTo>
                  <a:pt x="7441708" y="1257079"/>
                </a:moveTo>
                <a:lnTo>
                  <a:pt x="8017361" y="2089164"/>
                </a:lnTo>
                <a:lnTo>
                  <a:pt x="8012601" y="2089164"/>
                </a:lnTo>
                <a:lnTo>
                  <a:pt x="8939525" y="3429000"/>
                </a:lnTo>
                <a:lnTo>
                  <a:pt x="8941886" y="3425530"/>
                </a:lnTo>
                <a:lnTo>
                  <a:pt x="8944286" y="3429000"/>
                </a:lnTo>
                <a:lnTo>
                  <a:pt x="10422008" y="1257079"/>
                </a:lnTo>
                <a:lnTo>
                  <a:pt x="7441708" y="1257079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E9E35F2-B314-7D2C-E55B-233AA19CC0CA}"/>
              </a:ext>
            </a:extLst>
          </p:cNvPr>
          <p:cNvSpPr txBox="1"/>
          <p:nvPr/>
        </p:nvSpPr>
        <p:spPr>
          <a:xfrm>
            <a:off x="3482834" y="781052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E577C9-80ED-AA40-48B5-6179861BF035}"/>
              </a:ext>
            </a:extLst>
          </p:cNvPr>
          <p:cNvSpPr txBox="1"/>
          <p:nvPr/>
        </p:nvSpPr>
        <p:spPr>
          <a:xfrm>
            <a:off x="2844659" y="5707616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D8F634-F3E9-EFA7-0B51-39BFF61F6A9F}"/>
              </a:ext>
            </a:extLst>
          </p:cNvPr>
          <p:cNvSpPr txBox="1"/>
          <p:nvPr/>
        </p:nvSpPr>
        <p:spPr>
          <a:xfrm>
            <a:off x="7969109" y="5612366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C43E7F-13DB-01B3-83CC-858B5007FDA6}"/>
              </a:ext>
            </a:extLst>
          </p:cNvPr>
          <p:cNvSpPr txBox="1"/>
          <p:nvPr/>
        </p:nvSpPr>
        <p:spPr>
          <a:xfrm>
            <a:off x="8025117" y="1324168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5644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Story pin image">
            <a:extLst>
              <a:ext uri="{FF2B5EF4-FFF2-40B4-BE49-F238E27FC236}">
                <a16:creationId xmlns:a16="http://schemas.microsoft.com/office/drawing/2014/main" id="{14A32E76-83E0-94E0-E11F-60042EE35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5509" y="-584759"/>
            <a:ext cx="3859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7986146-8444-0BAD-7688-4CED8DFC8C62}"/>
              </a:ext>
            </a:extLst>
          </p:cNvPr>
          <p:cNvGrpSpPr/>
          <p:nvPr/>
        </p:nvGrpSpPr>
        <p:grpSpPr>
          <a:xfrm>
            <a:off x="0" y="-506868"/>
            <a:ext cx="15879097" cy="7437438"/>
            <a:chOff x="-3687097" y="-508000"/>
            <a:chExt cx="15879097" cy="743743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51484F0-C376-2162-6AC9-103A16F19E80}"/>
                </a:ext>
              </a:extLst>
            </p:cNvPr>
            <p:cNvSpPr/>
            <p:nvPr/>
          </p:nvSpPr>
          <p:spPr>
            <a:xfrm>
              <a:off x="2465367" y="0"/>
              <a:ext cx="6858000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9297BA8-2FC2-AC65-4EED-2844F9181742}"/>
                </a:ext>
              </a:extLst>
            </p:cNvPr>
            <p:cNvGrpSpPr/>
            <p:nvPr/>
          </p:nvGrpSpPr>
          <p:grpSpPr>
            <a:xfrm>
              <a:off x="3606800" y="-508000"/>
              <a:ext cx="4645025" cy="7437438"/>
              <a:chOff x="3606800" y="-508000"/>
              <a:chExt cx="4645025" cy="7437438"/>
            </a:xfrm>
          </p:grpSpPr>
          <p:pic>
            <p:nvPicPr>
              <p:cNvPr id="2050" name="Picture 2" descr="Story pin image">
                <a:extLst>
                  <a:ext uri="{FF2B5EF4-FFF2-40B4-BE49-F238E27FC236}">
                    <a16:creationId xmlns:a16="http://schemas.microsoft.com/office/drawing/2014/main" id="{E01378C3-5F05-1742-2E3C-02577DE0D7F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11639" y="0"/>
                <a:ext cx="3859213" cy="6858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9E71A0FA-85A9-FA20-3777-83FCC42CF0C0}"/>
                  </a:ext>
                </a:extLst>
              </p:cNvPr>
              <p:cNvSpPr/>
              <p:nvPr/>
            </p:nvSpPr>
            <p:spPr>
              <a:xfrm>
                <a:off x="3606800" y="-508000"/>
                <a:ext cx="1803400" cy="3695700"/>
              </a:xfrm>
              <a:custGeom>
                <a:avLst/>
                <a:gdLst>
                  <a:gd name="connsiteX0" fmla="*/ 1803400 w 1803400"/>
                  <a:gd name="connsiteY0" fmla="*/ 0 h 3695700"/>
                  <a:gd name="connsiteX1" fmla="*/ 1689100 w 1803400"/>
                  <a:gd name="connsiteY1" fmla="*/ 3225800 h 3695700"/>
                  <a:gd name="connsiteX2" fmla="*/ 0 w 1803400"/>
                  <a:gd name="connsiteY2" fmla="*/ 3695700 h 3695700"/>
                  <a:gd name="connsiteX3" fmla="*/ 38100 w 1803400"/>
                  <a:gd name="connsiteY3" fmla="*/ 63500 h 3695700"/>
                  <a:gd name="connsiteX4" fmla="*/ 1803400 w 1803400"/>
                  <a:gd name="connsiteY4" fmla="*/ 0 h 369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3400" h="3695700">
                    <a:moveTo>
                      <a:pt x="1803400" y="0"/>
                    </a:moveTo>
                    <a:lnTo>
                      <a:pt x="1689100" y="3225800"/>
                    </a:lnTo>
                    <a:lnTo>
                      <a:pt x="0" y="3695700"/>
                    </a:lnTo>
                    <a:lnTo>
                      <a:pt x="38100" y="63500"/>
                    </a:lnTo>
                    <a:lnTo>
                      <a:pt x="1803400" y="0"/>
                    </a:lnTo>
                    <a:close/>
                  </a:path>
                </a:pathLst>
              </a:cu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CBE4D13F-DC26-B5C6-7556-1D74923E721C}"/>
                  </a:ext>
                </a:extLst>
              </p:cNvPr>
              <p:cNvSpPr/>
              <p:nvPr/>
            </p:nvSpPr>
            <p:spPr>
              <a:xfrm>
                <a:off x="6921500" y="619125"/>
                <a:ext cx="1330325" cy="1758950"/>
              </a:xfrm>
              <a:custGeom>
                <a:avLst/>
                <a:gdLst>
                  <a:gd name="connsiteX0" fmla="*/ 0 w 1330325"/>
                  <a:gd name="connsiteY0" fmla="*/ 869950 h 1758950"/>
                  <a:gd name="connsiteX1" fmla="*/ 244475 w 1330325"/>
                  <a:gd name="connsiteY1" fmla="*/ 1758950 h 1758950"/>
                  <a:gd name="connsiteX2" fmla="*/ 1330325 w 1330325"/>
                  <a:gd name="connsiteY2" fmla="*/ 1457325 h 1758950"/>
                  <a:gd name="connsiteX3" fmla="*/ 1181100 w 1330325"/>
                  <a:gd name="connsiteY3" fmla="*/ 0 h 1758950"/>
                  <a:gd name="connsiteX4" fmla="*/ 850900 w 1330325"/>
                  <a:gd name="connsiteY4" fmla="*/ 22225 h 1758950"/>
                  <a:gd name="connsiteX5" fmla="*/ 0 w 1330325"/>
                  <a:gd name="connsiteY5" fmla="*/ 869950 h 1758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0325" h="1758950">
                    <a:moveTo>
                      <a:pt x="0" y="869950"/>
                    </a:moveTo>
                    <a:lnTo>
                      <a:pt x="244475" y="1758950"/>
                    </a:lnTo>
                    <a:lnTo>
                      <a:pt x="1330325" y="1457325"/>
                    </a:lnTo>
                    <a:lnTo>
                      <a:pt x="1181100" y="0"/>
                    </a:lnTo>
                    <a:lnTo>
                      <a:pt x="850900" y="22225"/>
                    </a:lnTo>
                    <a:lnTo>
                      <a:pt x="0" y="869950"/>
                    </a:lnTo>
                    <a:close/>
                  </a:path>
                </a:pathLst>
              </a:cu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026D8387-CC2B-5F46-BFEA-EC2E76334561}"/>
                  </a:ext>
                </a:extLst>
              </p:cNvPr>
              <p:cNvSpPr/>
              <p:nvPr/>
            </p:nvSpPr>
            <p:spPr>
              <a:xfrm>
                <a:off x="6229350" y="2828925"/>
                <a:ext cx="1738313" cy="2890838"/>
              </a:xfrm>
              <a:custGeom>
                <a:avLst/>
                <a:gdLst>
                  <a:gd name="connsiteX0" fmla="*/ 1652588 w 1738313"/>
                  <a:gd name="connsiteY0" fmla="*/ 0 h 2890838"/>
                  <a:gd name="connsiteX1" fmla="*/ 0 w 1738313"/>
                  <a:gd name="connsiteY1" fmla="*/ 471488 h 2890838"/>
                  <a:gd name="connsiteX2" fmla="*/ 280988 w 1738313"/>
                  <a:gd name="connsiteY2" fmla="*/ 1533525 h 2890838"/>
                  <a:gd name="connsiteX3" fmla="*/ 1738313 w 1738313"/>
                  <a:gd name="connsiteY3" fmla="*/ 2890838 h 2890838"/>
                  <a:gd name="connsiteX4" fmla="*/ 1652588 w 1738313"/>
                  <a:gd name="connsiteY4" fmla="*/ 0 h 2890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8313" h="2890838">
                    <a:moveTo>
                      <a:pt x="1652588" y="0"/>
                    </a:moveTo>
                    <a:lnTo>
                      <a:pt x="0" y="471488"/>
                    </a:lnTo>
                    <a:lnTo>
                      <a:pt x="280988" y="1533525"/>
                    </a:lnTo>
                    <a:lnTo>
                      <a:pt x="1738313" y="2890838"/>
                    </a:lnTo>
                    <a:lnTo>
                      <a:pt x="1652588" y="0"/>
                    </a:lnTo>
                    <a:close/>
                  </a:path>
                </a:pathLst>
              </a:cu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1B0150E4-4352-5699-2599-9A2D53EF751F}"/>
                  </a:ext>
                </a:extLst>
              </p:cNvPr>
              <p:cNvSpPr/>
              <p:nvPr/>
            </p:nvSpPr>
            <p:spPr>
              <a:xfrm>
                <a:off x="3667125" y="3486150"/>
                <a:ext cx="3471863" cy="3443288"/>
              </a:xfrm>
              <a:custGeom>
                <a:avLst/>
                <a:gdLst>
                  <a:gd name="connsiteX0" fmla="*/ 0 w 3471863"/>
                  <a:gd name="connsiteY0" fmla="*/ 395288 h 3443288"/>
                  <a:gd name="connsiteX1" fmla="*/ 1390650 w 3471863"/>
                  <a:gd name="connsiteY1" fmla="*/ 0 h 3443288"/>
                  <a:gd name="connsiteX2" fmla="*/ 1457325 w 3471863"/>
                  <a:gd name="connsiteY2" fmla="*/ 242888 h 3443288"/>
                  <a:gd name="connsiteX3" fmla="*/ 1600200 w 3471863"/>
                  <a:gd name="connsiteY3" fmla="*/ 209550 h 3443288"/>
                  <a:gd name="connsiteX4" fmla="*/ 1690688 w 3471863"/>
                  <a:gd name="connsiteY4" fmla="*/ 509588 h 3443288"/>
                  <a:gd name="connsiteX5" fmla="*/ 1857375 w 3471863"/>
                  <a:gd name="connsiteY5" fmla="*/ 461963 h 3443288"/>
                  <a:gd name="connsiteX6" fmla="*/ 1966913 w 3471863"/>
                  <a:gd name="connsiteY6" fmla="*/ 809625 h 3443288"/>
                  <a:gd name="connsiteX7" fmla="*/ 2138363 w 3471863"/>
                  <a:gd name="connsiteY7" fmla="*/ 762000 h 3443288"/>
                  <a:gd name="connsiteX8" fmla="*/ 3471863 w 3471863"/>
                  <a:gd name="connsiteY8" fmla="*/ 3443288 h 3443288"/>
                  <a:gd name="connsiteX9" fmla="*/ 33338 w 3471863"/>
                  <a:gd name="connsiteY9" fmla="*/ 3429000 h 3443288"/>
                  <a:gd name="connsiteX10" fmla="*/ 0 w 3471863"/>
                  <a:gd name="connsiteY10" fmla="*/ 395288 h 3443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71863" h="3443288">
                    <a:moveTo>
                      <a:pt x="0" y="395288"/>
                    </a:moveTo>
                    <a:lnTo>
                      <a:pt x="1390650" y="0"/>
                    </a:lnTo>
                    <a:lnTo>
                      <a:pt x="1457325" y="242888"/>
                    </a:lnTo>
                    <a:lnTo>
                      <a:pt x="1600200" y="209550"/>
                    </a:lnTo>
                    <a:lnTo>
                      <a:pt x="1690688" y="509588"/>
                    </a:lnTo>
                    <a:lnTo>
                      <a:pt x="1857375" y="461963"/>
                    </a:lnTo>
                    <a:lnTo>
                      <a:pt x="1966913" y="809625"/>
                    </a:lnTo>
                    <a:lnTo>
                      <a:pt x="2138363" y="762000"/>
                    </a:lnTo>
                    <a:lnTo>
                      <a:pt x="3471863" y="3443288"/>
                    </a:lnTo>
                    <a:lnTo>
                      <a:pt x="33338" y="3429000"/>
                    </a:lnTo>
                    <a:lnTo>
                      <a:pt x="0" y="395288"/>
                    </a:lnTo>
                    <a:close/>
                  </a:path>
                </a:pathLst>
              </a:cu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C4F2FFF-24C2-185B-6F56-45765C310D80}"/>
                  </a:ext>
                </a:extLst>
              </p:cNvPr>
              <p:cNvSpPr txBox="1"/>
              <p:nvPr/>
            </p:nvSpPr>
            <p:spPr>
              <a:xfrm rot="20645292">
                <a:off x="4014335" y="2083779"/>
                <a:ext cx="1282700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28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35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%</a:t>
                </a:r>
              </a:p>
              <a:p>
                <a:r>
                  <a:rPr lang="en-US" altLang="zh-CN" sz="12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         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White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 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9079DC3-AD7A-38F0-4BA0-23512BB020AC}"/>
                  </a:ext>
                </a:extLst>
              </p:cNvPr>
              <p:cNvSpPr txBox="1"/>
              <p:nvPr/>
            </p:nvSpPr>
            <p:spPr>
              <a:xfrm rot="20645292">
                <a:off x="3915988" y="4219450"/>
                <a:ext cx="173616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28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45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%</a:t>
                </a:r>
              </a:p>
              <a:p>
                <a:pPr algn="r"/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Asian 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6DA980C-31B0-3EC2-ABA9-6BC689E096C9}"/>
                  </a:ext>
                </a:extLst>
              </p:cNvPr>
              <p:cNvSpPr txBox="1"/>
              <p:nvPr/>
            </p:nvSpPr>
            <p:spPr>
              <a:xfrm rot="20645292">
                <a:off x="6314043" y="3144733"/>
                <a:ext cx="112176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15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%</a:t>
                </a:r>
              </a:p>
              <a:p>
                <a:r>
                  <a:rPr lang="en-US" altLang="zh-CN" sz="16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Hispanic 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A800D9B-C54C-E865-D450-B603631B407E}"/>
                  </a:ext>
                </a:extLst>
              </p:cNvPr>
              <p:cNvSpPr txBox="1"/>
              <p:nvPr/>
            </p:nvSpPr>
            <p:spPr>
              <a:xfrm rot="20650916">
                <a:off x="7025777" y="1494968"/>
                <a:ext cx="112176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5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%</a:t>
                </a:r>
              </a:p>
              <a:p>
                <a:r>
                  <a:rPr lang="en-US" altLang="zh-CN" sz="12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Black</a:t>
                </a:r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A88F2E0-5A72-4E0A-6F01-9C602C34DC98}"/>
                </a:ext>
              </a:extLst>
            </p:cNvPr>
            <p:cNvSpPr/>
            <p:nvPr/>
          </p:nvSpPr>
          <p:spPr>
            <a:xfrm>
              <a:off x="7745429" y="5383104"/>
              <a:ext cx="509004" cy="8901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D8641BF-3928-030A-705B-8241EFC39149}"/>
                </a:ext>
              </a:extLst>
            </p:cNvPr>
            <p:cNvSpPr/>
            <p:nvPr/>
          </p:nvSpPr>
          <p:spPr>
            <a:xfrm>
              <a:off x="7888236" y="1555883"/>
              <a:ext cx="509004" cy="8901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A0D795D-E2D8-B3C7-3443-C846AD533ABB}"/>
                </a:ext>
              </a:extLst>
            </p:cNvPr>
            <p:cNvSpPr/>
            <p:nvPr/>
          </p:nvSpPr>
          <p:spPr>
            <a:xfrm>
              <a:off x="-3687097" y="0"/>
              <a:ext cx="7486205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0D204E8-F4FF-6B60-3F26-99BA1C400B35}"/>
                </a:ext>
              </a:extLst>
            </p:cNvPr>
            <p:cNvSpPr/>
            <p:nvPr/>
          </p:nvSpPr>
          <p:spPr>
            <a:xfrm>
              <a:off x="7642674" y="0"/>
              <a:ext cx="4549326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E12AE1D-02A3-1BE5-25F0-90934241BE1F}"/>
                </a:ext>
              </a:extLst>
            </p:cNvPr>
            <p:cNvSpPr/>
            <p:nvPr/>
          </p:nvSpPr>
          <p:spPr>
            <a:xfrm>
              <a:off x="3788129" y="0"/>
              <a:ext cx="3877563" cy="685800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399DAD2-9330-B481-1893-B72167EF6284}"/>
              </a:ext>
            </a:extLst>
          </p:cNvPr>
          <p:cNvSpPr txBox="1"/>
          <p:nvPr/>
        </p:nvSpPr>
        <p:spPr>
          <a:xfrm>
            <a:off x="599204" y="4779847"/>
            <a:ext cx="39007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Lorem ipsum dolor sit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amet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consectetur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adipiscing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sed do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eiusmod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tempor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incididunt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labore et dolore magna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aliqua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Ut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enim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ad minim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veniam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quis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nostrud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exercitation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ullamco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laboris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nisi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aliquip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ex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commodo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consequat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Duis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aute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irure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dolor in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reprehenderit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in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voluptate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velit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esse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cillum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dolore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eu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fugiat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nulla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pariatur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Excepteur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sint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occaecat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cupidatat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non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proident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sunt in culpa qui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officia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deserunt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mollit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anim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id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est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laborum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Lorem ipsum dolor sit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amet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consectetur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adipiscing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sed do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eiusmod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tempor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incididunt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labore et dolore magna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aliqua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Ut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enim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ad minim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veniam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quis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nostrud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exercitation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ullamco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laboris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nisi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aliquip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ex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commodo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consequat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Duis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aute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irure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dolor in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reprehenderit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in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voluptate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velit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esse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cillum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dolore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eu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fugiat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nulla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pariatur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Excepteur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sint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occaecat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cupidatat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non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proident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sunt in culpa qui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officia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deserunt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mollit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anim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id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est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laborum</a:t>
            </a:r>
            <a:endParaRPr lang="zh-CN" altLang="en-US" sz="700" dirty="0">
              <a:solidFill>
                <a:schemeClr val="bg1"/>
              </a:solidFill>
              <a:latin typeface="Times LT Std" panose="02020603050405020304" pitchFamily="18" charset="0"/>
            </a:endParaRPr>
          </a:p>
          <a:p>
            <a:pPr algn="just"/>
            <a:endParaRPr lang="zh-CN" altLang="en-US" sz="700" dirty="0">
              <a:solidFill>
                <a:schemeClr val="bg1"/>
              </a:solidFill>
              <a:latin typeface="Times LT Std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306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051484F0-C376-2162-6AC9-103A16F19E80}"/>
              </a:ext>
            </a:extLst>
          </p:cNvPr>
          <p:cNvSpPr/>
          <p:nvPr/>
        </p:nvSpPr>
        <p:spPr>
          <a:xfrm>
            <a:off x="2465367" y="0"/>
            <a:ext cx="6858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9297BA8-2FC2-AC65-4EED-2844F9181742}"/>
              </a:ext>
            </a:extLst>
          </p:cNvPr>
          <p:cNvGrpSpPr/>
          <p:nvPr/>
        </p:nvGrpSpPr>
        <p:grpSpPr>
          <a:xfrm>
            <a:off x="3606800" y="-508000"/>
            <a:ext cx="4645025" cy="7437438"/>
            <a:chOff x="3606800" y="-508000"/>
            <a:chExt cx="4645025" cy="7437438"/>
          </a:xfrm>
        </p:grpSpPr>
        <p:pic>
          <p:nvPicPr>
            <p:cNvPr id="2050" name="Picture 2" descr="Story pin image">
              <a:extLst>
                <a:ext uri="{FF2B5EF4-FFF2-40B4-BE49-F238E27FC236}">
                  <a16:creationId xmlns:a16="http://schemas.microsoft.com/office/drawing/2014/main" id="{E01378C3-5F05-1742-2E3C-02577DE0D7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1639" y="0"/>
              <a:ext cx="3859213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E71A0FA-85A9-FA20-3777-83FCC42CF0C0}"/>
                </a:ext>
              </a:extLst>
            </p:cNvPr>
            <p:cNvSpPr/>
            <p:nvPr/>
          </p:nvSpPr>
          <p:spPr>
            <a:xfrm>
              <a:off x="3606800" y="-508000"/>
              <a:ext cx="1803400" cy="3695700"/>
            </a:xfrm>
            <a:custGeom>
              <a:avLst/>
              <a:gdLst>
                <a:gd name="connsiteX0" fmla="*/ 1803400 w 1803400"/>
                <a:gd name="connsiteY0" fmla="*/ 0 h 3695700"/>
                <a:gd name="connsiteX1" fmla="*/ 1689100 w 1803400"/>
                <a:gd name="connsiteY1" fmla="*/ 3225800 h 3695700"/>
                <a:gd name="connsiteX2" fmla="*/ 0 w 1803400"/>
                <a:gd name="connsiteY2" fmla="*/ 3695700 h 3695700"/>
                <a:gd name="connsiteX3" fmla="*/ 38100 w 1803400"/>
                <a:gd name="connsiteY3" fmla="*/ 63500 h 3695700"/>
                <a:gd name="connsiteX4" fmla="*/ 1803400 w 1803400"/>
                <a:gd name="connsiteY4" fmla="*/ 0 h 369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3400" h="3695700">
                  <a:moveTo>
                    <a:pt x="1803400" y="0"/>
                  </a:moveTo>
                  <a:lnTo>
                    <a:pt x="1689100" y="3225800"/>
                  </a:lnTo>
                  <a:lnTo>
                    <a:pt x="0" y="3695700"/>
                  </a:lnTo>
                  <a:lnTo>
                    <a:pt x="38100" y="63500"/>
                  </a:lnTo>
                  <a:lnTo>
                    <a:pt x="1803400" y="0"/>
                  </a:lnTo>
                  <a:close/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BE4D13F-DC26-B5C6-7556-1D74923E721C}"/>
                </a:ext>
              </a:extLst>
            </p:cNvPr>
            <p:cNvSpPr/>
            <p:nvPr/>
          </p:nvSpPr>
          <p:spPr>
            <a:xfrm>
              <a:off x="6921500" y="619125"/>
              <a:ext cx="1330325" cy="1758950"/>
            </a:xfrm>
            <a:custGeom>
              <a:avLst/>
              <a:gdLst>
                <a:gd name="connsiteX0" fmla="*/ 0 w 1330325"/>
                <a:gd name="connsiteY0" fmla="*/ 869950 h 1758950"/>
                <a:gd name="connsiteX1" fmla="*/ 244475 w 1330325"/>
                <a:gd name="connsiteY1" fmla="*/ 1758950 h 1758950"/>
                <a:gd name="connsiteX2" fmla="*/ 1330325 w 1330325"/>
                <a:gd name="connsiteY2" fmla="*/ 1457325 h 1758950"/>
                <a:gd name="connsiteX3" fmla="*/ 1181100 w 1330325"/>
                <a:gd name="connsiteY3" fmla="*/ 0 h 1758950"/>
                <a:gd name="connsiteX4" fmla="*/ 850900 w 1330325"/>
                <a:gd name="connsiteY4" fmla="*/ 22225 h 1758950"/>
                <a:gd name="connsiteX5" fmla="*/ 0 w 1330325"/>
                <a:gd name="connsiteY5" fmla="*/ 869950 h 175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0325" h="1758950">
                  <a:moveTo>
                    <a:pt x="0" y="869950"/>
                  </a:moveTo>
                  <a:lnTo>
                    <a:pt x="244475" y="1758950"/>
                  </a:lnTo>
                  <a:lnTo>
                    <a:pt x="1330325" y="1457325"/>
                  </a:lnTo>
                  <a:lnTo>
                    <a:pt x="1181100" y="0"/>
                  </a:lnTo>
                  <a:lnTo>
                    <a:pt x="850900" y="22225"/>
                  </a:lnTo>
                  <a:lnTo>
                    <a:pt x="0" y="869950"/>
                  </a:lnTo>
                  <a:close/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26D8387-CC2B-5F46-BFEA-EC2E76334561}"/>
                </a:ext>
              </a:extLst>
            </p:cNvPr>
            <p:cNvSpPr/>
            <p:nvPr/>
          </p:nvSpPr>
          <p:spPr>
            <a:xfrm>
              <a:off x="6229350" y="2828925"/>
              <a:ext cx="1738313" cy="2890838"/>
            </a:xfrm>
            <a:custGeom>
              <a:avLst/>
              <a:gdLst>
                <a:gd name="connsiteX0" fmla="*/ 1652588 w 1738313"/>
                <a:gd name="connsiteY0" fmla="*/ 0 h 2890838"/>
                <a:gd name="connsiteX1" fmla="*/ 0 w 1738313"/>
                <a:gd name="connsiteY1" fmla="*/ 471488 h 2890838"/>
                <a:gd name="connsiteX2" fmla="*/ 280988 w 1738313"/>
                <a:gd name="connsiteY2" fmla="*/ 1533525 h 2890838"/>
                <a:gd name="connsiteX3" fmla="*/ 1738313 w 1738313"/>
                <a:gd name="connsiteY3" fmla="*/ 2890838 h 2890838"/>
                <a:gd name="connsiteX4" fmla="*/ 1652588 w 1738313"/>
                <a:gd name="connsiteY4" fmla="*/ 0 h 289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8313" h="2890838">
                  <a:moveTo>
                    <a:pt x="1652588" y="0"/>
                  </a:moveTo>
                  <a:lnTo>
                    <a:pt x="0" y="471488"/>
                  </a:lnTo>
                  <a:lnTo>
                    <a:pt x="280988" y="1533525"/>
                  </a:lnTo>
                  <a:lnTo>
                    <a:pt x="1738313" y="2890838"/>
                  </a:lnTo>
                  <a:lnTo>
                    <a:pt x="1652588" y="0"/>
                  </a:lnTo>
                  <a:close/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B0150E4-4352-5699-2599-9A2D53EF751F}"/>
                </a:ext>
              </a:extLst>
            </p:cNvPr>
            <p:cNvSpPr/>
            <p:nvPr/>
          </p:nvSpPr>
          <p:spPr>
            <a:xfrm>
              <a:off x="3667125" y="3486150"/>
              <a:ext cx="3471863" cy="3443288"/>
            </a:xfrm>
            <a:custGeom>
              <a:avLst/>
              <a:gdLst>
                <a:gd name="connsiteX0" fmla="*/ 0 w 3471863"/>
                <a:gd name="connsiteY0" fmla="*/ 395288 h 3443288"/>
                <a:gd name="connsiteX1" fmla="*/ 1390650 w 3471863"/>
                <a:gd name="connsiteY1" fmla="*/ 0 h 3443288"/>
                <a:gd name="connsiteX2" fmla="*/ 1457325 w 3471863"/>
                <a:gd name="connsiteY2" fmla="*/ 242888 h 3443288"/>
                <a:gd name="connsiteX3" fmla="*/ 1600200 w 3471863"/>
                <a:gd name="connsiteY3" fmla="*/ 209550 h 3443288"/>
                <a:gd name="connsiteX4" fmla="*/ 1690688 w 3471863"/>
                <a:gd name="connsiteY4" fmla="*/ 509588 h 3443288"/>
                <a:gd name="connsiteX5" fmla="*/ 1857375 w 3471863"/>
                <a:gd name="connsiteY5" fmla="*/ 461963 h 3443288"/>
                <a:gd name="connsiteX6" fmla="*/ 1966913 w 3471863"/>
                <a:gd name="connsiteY6" fmla="*/ 809625 h 3443288"/>
                <a:gd name="connsiteX7" fmla="*/ 2138363 w 3471863"/>
                <a:gd name="connsiteY7" fmla="*/ 762000 h 3443288"/>
                <a:gd name="connsiteX8" fmla="*/ 3471863 w 3471863"/>
                <a:gd name="connsiteY8" fmla="*/ 3443288 h 3443288"/>
                <a:gd name="connsiteX9" fmla="*/ 33338 w 3471863"/>
                <a:gd name="connsiteY9" fmla="*/ 3429000 h 3443288"/>
                <a:gd name="connsiteX10" fmla="*/ 0 w 3471863"/>
                <a:gd name="connsiteY10" fmla="*/ 395288 h 344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71863" h="3443288">
                  <a:moveTo>
                    <a:pt x="0" y="395288"/>
                  </a:moveTo>
                  <a:lnTo>
                    <a:pt x="1390650" y="0"/>
                  </a:lnTo>
                  <a:lnTo>
                    <a:pt x="1457325" y="242888"/>
                  </a:lnTo>
                  <a:lnTo>
                    <a:pt x="1600200" y="209550"/>
                  </a:lnTo>
                  <a:lnTo>
                    <a:pt x="1690688" y="509588"/>
                  </a:lnTo>
                  <a:lnTo>
                    <a:pt x="1857375" y="461963"/>
                  </a:lnTo>
                  <a:lnTo>
                    <a:pt x="1966913" y="809625"/>
                  </a:lnTo>
                  <a:lnTo>
                    <a:pt x="2138363" y="762000"/>
                  </a:lnTo>
                  <a:lnTo>
                    <a:pt x="3471863" y="3443288"/>
                  </a:lnTo>
                  <a:lnTo>
                    <a:pt x="33338" y="3429000"/>
                  </a:lnTo>
                  <a:lnTo>
                    <a:pt x="0" y="395288"/>
                  </a:lnTo>
                  <a:close/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C4F2FFF-24C2-185B-6F56-45765C310D80}"/>
                </a:ext>
              </a:extLst>
            </p:cNvPr>
            <p:cNvSpPr txBox="1"/>
            <p:nvPr/>
          </p:nvSpPr>
          <p:spPr>
            <a:xfrm rot="20645292">
              <a:off x="4014335" y="2083779"/>
              <a:ext cx="128270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8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35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%</a:t>
              </a:r>
            </a:p>
            <a:p>
              <a:r>
                <a:rPr lang="en-US" altLang="zh-CN" sz="12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         </a:t>
              </a:r>
              <a:r>
                <a:rPr lang="en-US" altLang="zh-CN" sz="16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White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079DC3-AD7A-38F0-4BA0-23512BB020AC}"/>
                </a:ext>
              </a:extLst>
            </p:cNvPr>
            <p:cNvSpPr txBox="1"/>
            <p:nvPr/>
          </p:nvSpPr>
          <p:spPr>
            <a:xfrm rot="20645292">
              <a:off x="3915988" y="4219450"/>
              <a:ext cx="17361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8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45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%</a:t>
              </a:r>
            </a:p>
            <a:p>
              <a:pPr algn="r"/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Asian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DA980C-31B0-3EC2-ABA9-6BC689E096C9}"/>
                </a:ext>
              </a:extLst>
            </p:cNvPr>
            <p:cNvSpPr txBox="1"/>
            <p:nvPr/>
          </p:nvSpPr>
          <p:spPr>
            <a:xfrm rot="20645292">
              <a:off x="6314043" y="3144733"/>
              <a:ext cx="112176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15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%</a:t>
              </a:r>
            </a:p>
            <a:p>
              <a:r>
                <a:rPr lang="en-US" altLang="zh-CN" sz="16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Hispanic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A800D9B-C54C-E865-D450-B603631B407E}"/>
                </a:ext>
              </a:extLst>
            </p:cNvPr>
            <p:cNvSpPr txBox="1"/>
            <p:nvPr/>
          </p:nvSpPr>
          <p:spPr>
            <a:xfrm rot="20650916">
              <a:off x="7025777" y="1494968"/>
              <a:ext cx="11217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5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%</a:t>
              </a:r>
            </a:p>
            <a:p>
              <a:r>
                <a:rPr lang="en-US" altLang="zh-CN" sz="12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Black</a:t>
              </a: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A88F2E0-5A72-4E0A-6F01-9C602C34DC98}"/>
              </a:ext>
            </a:extLst>
          </p:cNvPr>
          <p:cNvSpPr/>
          <p:nvPr/>
        </p:nvSpPr>
        <p:spPr>
          <a:xfrm>
            <a:off x="7745429" y="5383104"/>
            <a:ext cx="509004" cy="8901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2" descr="Story pin image">
            <a:extLst>
              <a:ext uri="{FF2B5EF4-FFF2-40B4-BE49-F238E27FC236}">
                <a16:creationId xmlns:a16="http://schemas.microsoft.com/office/drawing/2014/main" id="{14A32E76-83E0-94E0-E11F-60042EE35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5509" y="-584759"/>
            <a:ext cx="3859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D8641BF-3928-030A-705B-8241EFC39149}"/>
              </a:ext>
            </a:extLst>
          </p:cNvPr>
          <p:cNvSpPr/>
          <p:nvPr/>
        </p:nvSpPr>
        <p:spPr>
          <a:xfrm>
            <a:off x="7888236" y="1555883"/>
            <a:ext cx="509004" cy="8901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A0D795D-E2D8-B3C7-3443-C846AD533ABB}"/>
              </a:ext>
            </a:extLst>
          </p:cNvPr>
          <p:cNvSpPr/>
          <p:nvPr/>
        </p:nvSpPr>
        <p:spPr>
          <a:xfrm>
            <a:off x="2454978" y="0"/>
            <a:ext cx="134413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0D204E8-F4FF-6B60-3F26-99BA1C400B35}"/>
              </a:ext>
            </a:extLst>
          </p:cNvPr>
          <p:cNvSpPr/>
          <p:nvPr/>
        </p:nvSpPr>
        <p:spPr>
          <a:xfrm>
            <a:off x="7642674" y="0"/>
            <a:ext cx="168069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191ED8-3EDA-5DDF-61A3-ABAA7B9ACBF1}"/>
              </a:ext>
            </a:extLst>
          </p:cNvPr>
          <p:cNvCxnSpPr>
            <a:cxnSpLocks/>
          </p:cNvCxnSpPr>
          <p:nvPr/>
        </p:nvCxnSpPr>
        <p:spPr>
          <a:xfrm flipV="1">
            <a:off x="7602654" y="1693980"/>
            <a:ext cx="4452186" cy="1214867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CBA10C-22C1-4769-2B61-ED06EF77292C}"/>
              </a:ext>
            </a:extLst>
          </p:cNvPr>
          <p:cNvCxnSpPr>
            <a:cxnSpLocks/>
          </p:cNvCxnSpPr>
          <p:nvPr/>
        </p:nvCxnSpPr>
        <p:spPr>
          <a:xfrm flipV="1">
            <a:off x="7586661" y="1081927"/>
            <a:ext cx="4419270" cy="117884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70179F9-0943-3D45-F74A-D916507B630C}"/>
              </a:ext>
            </a:extLst>
          </p:cNvPr>
          <p:cNvCxnSpPr>
            <a:cxnSpLocks/>
          </p:cNvCxnSpPr>
          <p:nvPr/>
        </p:nvCxnSpPr>
        <p:spPr>
          <a:xfrm flipV="1">
            <a:off x="7598566" y="-219440"/>
            <a:ext cx="1026320" cy="1033663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E773ED-7FA5-46DE-A933-A08758ADBD6E}"/>
              </a:ext>
            </a:extLst>
          </p:cNvPr>
          <p:cNvCxnSpPr>
            <a:cxnSpLocks/>
          </p:cNvCxnSpPr>
          <p:nvPr/>
        </p:nvCxnSpPr>
        <p:spPr>
          <a:xfrm>
            <a:off x="7598566" y="5373751"/>
            <a:ext cx="1727182" cy="1603312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552F005-3E32-5847-9D4A-59B9CD3A4D9D}"/>
              </a:ext>
            </a:extLst>
          </p:cNvPr>
          <p:cNvCxnSpPr>
            <a:cxnSpLocks/>
          </p:cNvCxnSpPr>
          <p:nvPr/>
        </p:nvCxnSpPr>
        <p:spPr>
          <a:xfrm flipV="1">
            <a:off x="-539883" y="3124994"/>
            <a:ext cx="4376562" cy="121840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72C88D-6539-14CD-625C-73F7032F373A}"/>
              </a:ext>
            </a:extLst>
          </p:cNvPr>
          <p:cNvCxnSpPr>
            <a:cxnSpLocks/>
          </p:cNvCxnSpPr>
          <p:nvPr/>
        </p:nvCxnSpPr>
        <p:spPr>
          <a:xfrm flipV="1">
            <a:off x="-539883" y="3834606"/>
            <a:ext cx="4376562" cy="1280053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1E12AE1D-02A3-1BE5-25F0-90934241BE1F}"/>
              </a:ext>
            </a:extLst>
          </p:cNvPr>
          <p:cNvSpPr/>
          <p:nvPr/>
        </p:nvSpPr>
        <p:spPr>
          <a:xfrm>
            <a:off x="3788129" y="0"/>
            <a:ext cx="3877563" cy="685800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DD099BB-0658-8CEB-FB28-86EC60C438B4}"/>
              </a:ext>
            </a:extLst>
          </p:cNvPr>
          <p:cNvSpPr txBox="1"/>
          <p:nvPr/>
        </p:nvSpPr>
        <p:spPr>
          <a:xfrm>
            <a:off x="10582275" y="1555883"/>
            <a:ext cx="2730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ICE BERG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8749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CE06-367A-72DF-630A-AB739C86F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47% vs 14%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8AF6B-6B4B-1172-4933-2E4E3245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Nearly</a:t>
            </a:r>
            <a:r>
              <a:rPr lang="zh-CN" altLang="en-US" dirty="0"/>
              <a:t> </a:t>
            </a:r>
            <a:r>
              <a:rPr lang="en-US" altLang="zh-CN" dirty="0"/>
              <a:t>half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cook</a:t>
            </a:r>
            <a:r>
              <a:rPr lang="zh-CN" altLang="en-US" dirty="0"/>
              <a:t> </a:t>
            </a:r>
            <a:r>
              <a:rPr lang="en-US" altLang="zh-CN" dirty="0"/>
              <a:t>county</a:t>
            </a:r>
            <a:r>
              <a:rPr lang="zh-CN" altLang="en-US" dirty="0"/>
              <a:t> </a:t>
            </a:r>
            <a:r>
              <a:rPr lang="en-US" altLang="zh-CN" dirty="0"/>
              <a:t>population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black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Latino</a:t>
            </a:r>
          </a:p>
          <a:p>
            <a:r>
              <a:rPr lang="en-US" altLang="zh-CN" dirty="0"/>
              <a:t>14% of them land on high-skilled tech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8986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CE06-367A-72DF-630A-AB739C86F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42% vs 22%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8AF6B-6B4B-1172-4933-2E4E3245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IL college graduates in computing are 22% Black or Latino despite being 42% of all IL high school graduates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7272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0564692-73C9-9204-3277-8A1D83274A61}"/>
              </a:ext>
            </a:extLst>
          </p:cNvPr>
          <p:cNvSpPr/>
          <p:nvPr/>
        </p:nvSpPr>
        <p:spPr>
          <a:xfrm>
            <a:off x="-59821" y="0"/>
            <a:ext cx="12451223" cy="7007551"/>
          </a:xfrm>
          <a:prstGeom prst="rect">
            <a:avLst/>
          </a:prstGeom>
          <a:solidFill>
            <a:srgbClr val="EADD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3359E-C9E5-0CDC-B05D-F76D48FDFD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" t="654" r="825" b="1"/>
          <a:stretch/>
        </p:blipFill>
        <p:spPr>
          <a:xfrm>
            <a:off x="2709016" y="119641"/>
            <a:ext cx="6751177" cy="681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276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1116</Words>
  <Application>Microsoft Office PowerPoint</Application>
  <PresentationFormat>Widescreen</PresentationFormat>
  <Paragraphs>276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Proxima Nova</vt:lpstr>
      <vt:lpstr>等线</vt:lpstr>
      <vt:lpstr>等线 Light</vt:lpstr>
      <vt:lpstr>Arial</vt:lpstr>
      <vt:lpstr>Bahnschrift SemiLight Condensed</vt:lpstr>
      <vt:lpstr>Bauer Bodoni Std Black</vt:lpstr>
      <vt:lpstr>Times LT Std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47% vs 14%</vt:lpstr>
      <vt:lpstr>42% vs 22%</vt:lpstr>
      <vt:lpstr>PowerPoint Presentation</vt:lpstr>
      <vt:lpstr>42% vs 22%</vt:lpstr>
      <vt:lpstr>9000+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5000+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5000+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 Zheng</dc:creator>
  <cp:lastModifiedBy>Zhang Zheng</cp:lastModifiedBy>
  <cp:revision>12</cp:revision>
  <dcterms:created xsi:type="dcterms:W3CDTF">2022-09-23T16:35:52Z</dcterms:created>
  <dcterms:modified xsi:type="dcterms:W3CDTF">2022-10-02T14:51:53Z</dcterms:modified>
</cp:coreProperties>
</file>

<file path=docProps/thumbnail.jpeg>
</file>